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entation.xml" ContentType="application/vnd.openxmlformats-officedocument.presentationml.presentation.main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4.xml" ContentType="application/vnd.openxmlformats-officedocument.presentationml.slide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2.xml" ContentType="application/vnd.openxmlformats-officedocument.theme+xml"/>
  <Override PartName="/ppt/theme/theme1.xml" ContentType="application/vnd.openxmlformats-officedocument.theme+xml"/>
  <Override PartName="/ppt/theme/theme11.xml" ContentType="application/vnd.openxmlformats-officedocument.theme+xml"/>
  <Override PartName="/ppt/theme/theme10.xml" ContentType="application/vnd.openxmlformats-officedocument.theme+xml"/>
  <Override PartName="/ppt/theme/theme12.xml" ContentType="application/vnd.openxmlformats-officedocument.theme+xml"/>
  <Override PartName="/ppt/theme/theme9.xml" ContentType="application/vnd.openxmlformats-officedocument.theme+xml"/>
  <Override PartName="/ppt/theme/theme8.xml" ContentType="application/vnd.openxmlformats-officedocument.theme+xml"/>
  <Override PartName="/ppt/theme/theme7.xml" ContentType="application/vnd.openxmlformats-officedocument.theme+xml"/>
  <Override PartName="/ppt/theme/theme6.xml" ContentType="application/vnd.openxmlformats-officedocument.theme+xml"/>
  <Override PartName="/ppt/theme/theme5.xml" ContentType="application/vnd.openxmlformats-officedocument.theme+xml"/>
  <Override PartName="/ppt/theme/theme4.xml" ContentType="application/vnd.openxmlformats-officedocument.theme+xml"/>
  <Override PartName="/ppt/theme/theme3.xml" ContentType="application/vnd.openxmlformats-officedocument.theme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  <p:sldMasterId id="2147483687" r:id="rId4"/>
    <p:sldMasterId id="2147483700" r:id="rId5"/>
    <p:sldMasterId id="2147483713" r:id="rId6"/>
    <p:sldMasterId id="2147483726" r:id="rId7"/>
    <p:sldMasterId id="2147483739" r:id="rId8"/>
    <p:sldMasterId id="2147483752" r:id="rId9"/>
    <p:sldMasterId id="2147483765" r:id="rId10"/>
    <p:sldMasterId id="2147483778" r:id="rId11"/>
    <p:sldMasterId id="2147483791" r:id="rId12"/>
  </p:sldMasterIdLst>
  <p:sldIdLst>
    <p:sldId id="256" r:id="rId13"/>
    <p:sldId id="257" r:id="rId14"/>
    <p:sldId id="258" r:id="rId15"/>
    <p:sldId id="259" r:id="rId16"/>
    <p:sldId id="260" r:id="rId17"/>
    <p:sldId id="261" r:id="rId18"/>
    <p:sldId id="262" r:id="rId19"/>
    <p:sldId id="263" r:id="rId20"/>
    <p:sldId id="264" r:id="rId21"/>
    <p:sldId id="265" r:id="rId22"/>
    <p:sldId id="266" r:id="rId23"/>
    <p:sldId id="267" r:id="rId24"/>
    <p:sldId id="268" r:id="rId25"/>
    <p:sldId id="269" r:id="rId26"/>
    <p:sldId id="270" r:id="rId27"/>
  </p:sldIdLst>
  <p:sldSz cx="10080625" cy="5670550"/>
  <p:notesSz cx="7559675" cy="10691813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0" d="100"/>
          <a:sy n="130" d="100"/>
        </p:scale>
        <p:origin x="69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.xml"/><Relationship Id="rId18" Type="http://schemas.openxmlformats.org/officeDocument/2006/relationships/slide" Target="slides/slide6.xml"/><Relationship Id="rId26" Type="http://schemas.openxmlformats.org/officeDocument/2006/relationships/slide" Target="slides/slide14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9.xml"/><Relationship Id="rId34" Type="http://schemas.openxmlformats.org/officeDocument/2006/relationships/customXml" Target="../customXml/item3.xml"/><Relationship Id="rId7" Type="http://schemas.openxmlformats.org/officeDocument/2006/relationships/slideMaster" Target="slideMasters/slideMaster7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5.xml"/><Relationship Id="rId25" Type="http://schemas.openxmlformats.org/officeDocument/2006/relationships/slide" Target="slides/slide13.xml"/><Relationship Id="rId33" Type="http://schemas.openxmlformats.org/officeDocument/2006/relationships/customXml" Target="../customXml/item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4.xml"/><Relationship Id="rId20" Type="http://schemas.openxmlformats.org/officeDocument/2006/relationships/slide" Target="slides/slide8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12.xml"/><Relationship Id="rId32" Type="http://schemas.openxmlformats.org/officeDocument/2006/relationships/customXml" Target="../customXml/item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3.xml"/><Relationship Id="rId23" Type="http://schemas.openxmlformats.org/officeDocument/2006/relationships/slide" Target="slides/slide11.xml"/><Relationship Id="rId28" Type="http://schemas.openxmlformats.org/officeDocument/2006/relationships/presProps" Target="presProps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7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2.xml"/><Relationship Id="rId22" Type="http://schemas.openxmlformats.org/officeDocument/2006/relationships/slide" Target="slides/slide10.xml"/><Relationship Id="rId27" Type="http://schemas.openxmlformats.org/officeDocument/2006/relationships/slide" Target="slides/slide15.xml"/><Relationship Id="rId30" Type="http://schemas.openxmlformats.org/officeDocument/2006/relationships/theme" Target="theme/theme1.xml"/><Relationship Id="rId8" Type="http://schemas.openxmlformats.org/officeDocument/2006/relationships/slideMaster" Target="slideMasters/slideMaster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body"/>
          </p:nvPr>
        </p:nvSpPr>
        <p:spPr>
          <a:xfrm>
            <a:off x="468000" y="1800000"/>
            <a:ext cx="907164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5" name="PlaceHolder 3"/>
          <p:cNvSpPr>
            <a:spLocks noGrp="1"/>
          </p:cNvSpPr>
          <p:nvPr>
            <p:ph type="body"/>
          </p:nvPr>
        </p:nvSpPr>
        <p:spPr>
          <a:xfrm>
            <a:off x="468000" y="3517560"/>
            <a:ext cx="907164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PlaceHolder 1"/>
          <p:cNvSpPr>
            <a:spLocks noGrp="1"/>
          </p:cNvSpPr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474" name="PlaceHolder 2"/>
          <p:cNvSpPr>
            <a:spLocks noGrp="1"/>
          </p:cNvSpPr>
          <p:nvPr>
            <p:ph type="body"/>
          </p:nvPr>
        </p:nvSpPr>
        <p:spPr>
          <a:xfrm>
            <a:off x="468000" y="1800000"/>
            <a:ext cx="4426920" cy="3288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75" name="PlaceHolder 3"/>
          <p:cNvSpPr>
            <a:spLocks noGrp="1"/>
          </p:cNvSpPr>
          <p:nvPr>
            <p:ph type="body"/>
          </p:nvPr>
        </p:nvSpPr>
        <p:spPr>
          <a:xfrm>
            <a:off x="5116680" y="1800000"/>
            <a:ext cx="4426920" cy="3288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PlaceHolder 1"/>
          <p:cNvSpPr>
            <a:spLocks noGrp="1"/>
          </p:cNvSpPr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PlaceHolder 1"/>
          <p:cNvSpPr>
            <a:spLocks noGrp="1"/>
          </p:cNvSpPr>
          <p:nvPr>
            <p:ph type="subTitle"/>
          </p:nvPr>
        </p:nvSpPr>
        <p:spPr>
          <a:xfrm>
            <a:off x="468000" y="468000"/>
            <a:ext cx="9071640" cy="43884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PlaceHolder 1"/>
          <p:cNvSpPr>
            <a:spLocks noGrp="1"/>
          </p:cNvSpPr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479" name="PlaceHolder 2"/>
          <p:cNvSpPr>
            <a:spLocks noGrp="1"/>
          </p:cNvSpPr>
          <p:nvPr>
            <p:ph type="body"/>
          </p:nvPr>
        </p:nvSpPr>
        <p:spPr>
          <a:xfrm>
            <a:off x="468000" y="1800000"/>
            <a:ext cx="442692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80" name="PlaceHolder 3"/>
          <p:cNvSpPr>
            <a:spLocks noGrp="1"/>
          </p:cNvSpPr>
          <p:nvPr>
            <p:ph type="body"/>
          </p:nvPr>
        </p:nvSpPr>
        <p:spPr>
          <a:xfrm>
            <a:off x="5116680" y="1800000"/>
            <a:ext cx="4426920" cy="3288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81" name="PlaceHolder 4"/>
          <p:cNvSpPr>
            <a:spLocks noGrp="1"/>
          </p:cNvSpPr>
          <p:nvPr>
            <p:ph type="body"/>
          </p:nvPr>
        </p:nvSpPr>
        <p:spPr>
          <a:xfrm>
            <a:off x="468000" y="3517560"/>
            <a:ext cx="442692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PlaceHolder 1"/>
          <p:cNvSpPr>
            <a:spLocks noGrp="1"/>
          </p:cNvSpPr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483" name="PlaceHolder 2"/>
          <p:cNvSpPr>
            <a:spLocks noGrp="1"/>
          </p:cNvSpPr>
          <p:nvPr>
            <p:ph type="body"/>
          </p:nvPr>
        </p:nvSpPr>
        <p:spPr>
          <a:xfrm>
            <a:off x="468000" y="1800000"/>
            <a:ext cx="4426920" cy="3288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84" name="PlaceHolder 3"/>
          <p:cNvSpPr>
            <a:spLocks noGrp="1"/>
          </p:cNvSpPr>
          <p:nvPr>
            <p:ph type="body"/>
          </p:nvPr>
        </p:nvSpPr>
        <p:spPr>
          <a:xfrm>
            <a:off x="5116680" y="1800000"/>
            <a:ext cx="442692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85" name="PlaceHolder 4"/>
          <p:cNvSpPr>
            <a:spLocks noGrp="1"/>
          </p:cNvSpPr>
          <p:nvPr>
            <p:ph type="body"/>
          </p:nvPr>
        </p:nvSpPr>
        <p:spPr>
          <a:xfrm>
            <a:off x="5116680" y="3517560"/>
            <a:ext cx="442692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PlaceHolder 1"/>
          <p:cNvSpPr>
            <a:spLocks noGrp="1"/>
          </p:cNvSpPr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487" name="PlaceHolder 2"/>
          <p:cNvSpPr>
            <a:spLocks noGrp="1"/>
          </p:cNvSpPr>
          <p:nvPr>
            <p:ph type="body"/>
          </p:nvPr>
        </p:nvSpPr>
        <p:spPr>
          <a:xfrm>
            <a:off x="468000" y="1800000"/>
            <a:ext cx="442692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88" name="PlaceHolder 3"/>
          <p:cNvSpPr>
            <a:spLocks noGrp="1"/>
          </p:cNvSpPr>
          <p:nvPr>
            <p:ph type="body"/>
          </p:nvPr>
        </p:nvSpPr>
        <p:spPr>
          <a:xfrm>
            <a:off x="5116680" y="1800000"/>
            <a:ext cx="442692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89" name="PlaceHolder 4"/>
          <p:cNvSpPr>
            <a:spLocks noGrp="1"/>
          </p:cNvSpPr>
          <p:nvPr>
            <p:ph type="body"/>
          </p:nvPr>
        </p:nvSpPr>
        <p:spPr>
          <a:xfrm>
            <a:off x="468000" y="3517560"/>
            <a:ext cx="907164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PlaceHolder 1"/>
          <p:cNvSpPr>
            <a:spLocks noGrp="1"/>
          </p:cNvSpPr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491" name="PlaceHolder 2"/>
          <p:cNvSpPr>
            <a:spLocks noGrp="1"/>
          </p:cNvSpPr>
          <p:nvPr>
            <p:ph type="body"/>
          </p:nvPr>
        </p:nvSpPr>
        <p:spPr>
          <a:xfrm>
            <a:off x="468000" y="1800000"/>
            <a:ext cx="907164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92" name="PlaceHolder 3"/>
          <p:cNvSpPr>
            <a:spLocks noGrp="1"/>
          </p:cNvSpPr>
          <p:nvPr>
            <p:ph type="body"/>
          </p:nvPr>
        </p:nvSpPr>
        <p:spPr>
          <a:xfrm>
            <a:off x="468000" y="3517560"/>
            <a:ext cx="907164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PlaceHolder 1"/>
          <p:cNvSpPr>
            <a:spLocks noGrp="1"/>
          </p:cNvSpPr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494" name="PlaceHolder 2"/>
          <p:cNvSpPr>
            <a:spLocks noGrp="1"/>
          </p:cNvSpPr>
          <p:nvPr>
            <p:ph type="body"/>
          </p:nvPr>
        </p:nvSpPr>
        <p:spPr>
          <a:xfrm>
            <a:off x="468000" y="1800000"/>
            <a:ext cx="442692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95" name="PlaceHolder 3"/>
          <p:cNvSpPr>
            <a:spLocks noGrp="1"/>
          </p:cNvSpPr>
          <p:nvPr>
            <p:ph type="body"/>
          </p:nvPr>
        </p:nvSpPr>
        <p:spPr>
          <a:xfrm>
            <a:off x="5116680" y="1800000"/>
            <a:ext cx="442692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96" name="PlaceHolder 4"/>
          <p:cNvSpPr>
            <a:spLocks noGrp="1"/>
          </p:cNvSpPr>
          <p:nvPr>
            <p:ph type="body"/>
          </p:nvPr>
        </p:nvSpPr>
        <p:spPr>
          <a:xfrm>
            <a:off x="468000" y="3517560"/>
            <a:ext cx="442692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97" name="PlaceHolder 5"/>
          <p:cNvSpPr>
            <a:spLocks noGrp="1"/>
          </p:cNvSpPr>
          <p:nvPr>
            <p:ph type="body"/>
          </p:nvPr>
        </p:nvSpPr>
        <p:spPr>
          <a:xfrm>
            <a:off x="5116680" y="3517560"/>
            <a:ext cx="442692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PlaceHolder 1"/>
          <p:cNvSpPr>
            <a:spLocks noGrp="1"/>
          </p:cNvSpPr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499" name="PlaceHolder 2"/>
          <p:cNvSpPr>
            <a:spLocks noGrp="1"/>
          </p:cNvSpPr>
          <p:nvPr>
            <p:ph type="body"/>
          </p:nvPr>
        </p:nvSpPr>
        <p:spPr>
          <a:xfrm>
            <a:off x="468000" y="1800000"/>
            <a:ext cx="292068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00" name="PlaceHolder 3"/>
          <p:cNvSpPr>
            <a:spLocks noGrp="1"/>
          </p:cNvSpPr>
          <p:nvPr>
            <p:ph type="body"/>
          </p:nvPr>
        </p:nvSpPr>
        <p:spPr>
          <a:xfrm>
            <a:off x="3535200" y="1800000"/>
            <a:ext cx="292068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01" name="PlaceHolder 4"/>
          <p:cNvSpPr>
            <a:spLocks noGrp="1"/>
          </p:cNvSpPr>
          <p:nvPr>
            <p:ph type="body"/>
          </p:nvPr>
        </p:nvSpPr>
        <p:spPr>
          <a:xfrm>
            <a:off x="6602040" y="1800000"/>
            <a:ext cx="292068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02" name="PlaceHolder 5"/>
          <p:cNvSpPr>
            <a:spLocks noGrp="1"/>
          </p:cNvSpPr>
          <p:nvPr>
            <p:ph type="body"/>
          </p:nvPr>
        </p:nvSpPr>
        <p:spPr>
          <a:xfrm>
            <a:off x="468000" y="3517560"/>
            <a:ext cx="292068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03" name="PlaceHolder 6"/>
          <p:cNvSpPr>
            <a:spLocks noGrp="1"/>
          </p:cNvSpPr>
          <p:nvPr>
            <p:ph type="body"/>
          </p:nvPr>
        </p:nvSpPr>
        <p:spPr>
          <a:xfrm>
            <a:off x="3535200" y="3517560"/>
            <a:ext cx="292068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04" name="PlaceHolder 7"/>
          <p:cNvSpPr>
            <a:spLocks noGrp="1"/>
          </p:cNvSpPr>
          <p:nvPr>
            <p:ph type="body"/>
          </p:nvPr>
        </p:nvSpPr>
        <p:spPr>
          <a:xfrm>
            <a:off x="6602040" y="3517560"/>
            <a:ext cx="292068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468000" y="1800000"/>
            <a:ext cx="442692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 type="body"/>
          </p:nvPr>
        </p:nvSpPr>
        <p:spPr>
          <a:xfrm>
            <a:off x="5116680" y="1800000"/>
            <a:ext cx="442692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9" name="PlaceHolder 4"/>
          <p:cNvSpPr>
            <a:spLocks noGrp="1"/>
          </p:cNvSpPr>
          <p:nvPr>
            <p:ph type="body"/>
          </p:nvPr>
        </p:nvSpPr>
        <p:spPr>
          <a:xfrm>
            <a:off x="468000" y="3517560"/>
            <a:ext cx="442692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0" name="PlaceHolder 5"/>
          <p:cNvSpPr>
            <a:spLocks noGrp="1"/>
          </p:cNvSpPr>
          <p:nvPr>
            <p:ph type="body"/>
          </p:nvPr>
        </p:nvSpPr>
        <p:spPr>
          <a:xfrm>
            <a:off x="5116680" y="3517560"/>
            <a:ext cx="442692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PlaceHolder 1"/>
          <p:cNvSpPr>
            <a:spLocks noGrp="1"/>
          </p:cNvSpPr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522" name="PlaceHolder 2"/>
          <p:cNvSpPr>
            <a:spLocks noGrp="1"/>
          </p:cNvSpPr>
          <p:nvPr>
            <p:ph type="subTitle"/>
          </p:nvPr>
        </p:nvSpPr>
        <p:spPr>
          <a:xfrm>
            <a:off x="468000" y="1800000"/>
            <a:ext cx="9071640" cy="32882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PlaceHolder 1"/>
          <p:cNvSpPr>
            <a:spLocks noGrp="1"/>
          </p:cNvSpPr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524" name="PlaceHolder 2"/>
          <p:cNvSpPr>
            <a:spLocks noGrp="1"/>
          </p:cNvSpPr>
          <p:nvPr>
            <p:ph type="body"/>
          </p:nvPr>
        </p:nvSpPr>
        <p:spPr>
          <a:xfrm>
            <a:off x="468000" y="1800000"/>
            <a:ext cx="9071640" cy="3288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PlaceHolder 1"/>
          <p:cNvSpPr>
            <a:spLocks noGrp="1"/>
          </p:cNvSpPr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526" name="PlaceHolder 2"/>
          <p:cNvSpPr>
            <a:spLocks noGrp="1"/>
          </p:cNvSpPr>
          <p:nvPr>
            <p:ph type="body"/>
          </p:nvPr>
        </p:nvSpPr>
        <p:spPr>
          <a:xfrm>
            <a:off x="468000" y="1800000"/>
            <a:ext cx="4426920" cy="3288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27" name="PlaceHolder 3"/>
          <p:cNvSpPr>
            <a:spLocks noGrp="1"/>
          </p:cNvSpPr>
          <p:nvPr>
            <p:ph type="body"/>
          </p:nvPr>
        </p:nvSpPr>
        <p:spPr>
          <a:xfrm>
            <a:off x="5116680" y="1800000"/>
            <a:ext cx="4426920" cy="3288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PlaceHolder 1"/>
          <p:cNvSpPr>
            <a:spLocks noGrp="1"/>
          </p:cNvSpPr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PlaceHolder 1"/>
          <p:cNvSpPr>
            <a:spLocks noGrp="1"/>
          </p:cNvSpPr>
          <p:nvPr>
            <p:ph type="subTitle"/>
          </p:nvPr>
        </p:nvSpPr>
        <p:spPr>
          <a:xfrm>
            <a:off x="468000" y="468000"/>
            <a:ext cx="9071640" cy="43884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PlaceHolder 1"/>
          <p:cNvSpPr>
            <a:spLocks noGrp="1"/>
          </p:cNvSpPr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531" name="PlaceHolder 2"/>
          <p:cNvSpPr>
            <a:spLocks noGrp="1"/>
          </p:cNvSpPr>
          <p:nvPr>
            <p:ph type="body"/>
          </p:nvPr>
        </p:nvSpPr>
        <p:spPr>
          <a:xfrm>
            <a:off x="468000" y="1800000"/>
            <a:ext cx="442692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32" name="PlaceHolder 3"/>
          <p:cNvSpPr>
            <a:spLocks noGrp="1"/>
          </p:cNvSpPr>
          <p:nvPr>
            <p:ph type="body"/>
          </p:nvPr>
        </p:nvSpPr>
        <p:spPr>
          <a:xfrm>
            <a:off x="5116680" y="1800000"/>
            <a:ext cx="4426920" cy="3288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33" name="PlaceHolder 4"/>
          <p:cNvSpPr>
            <a:spLocks noGrp="1"/>
          </p:cNvSpPr>
          <p:nvPr>
            <p:ph type="body"/>
          </p:nvPr>
        </p:nvSpPr>
        <p:spPr>
          <a:xfrm>
            <a:off x="468000" y="3517560"/>
            <a:ext cx="442692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PlaceHolder 1"/>
          <p:cNvSpPr>
            <a:spLocks noGrp="1"/>
          </p:cNvSpPr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535" name="PlaceHolder 2"/>
          <p:cNvSpPr>
            <a:spLocks noGrp="1"/>
          </p:cNvSpPr>
          <p:nvPr>
            <p:ph type="body"/>
          </p:nvPr>
        </p:nvSpPr>
        <p:spPr>
          <a:xfrm>
            <a:off x="468000" y="1800000"/>
            <a:ext cx="4426920" cy="3288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36" name="PlaceHolder 3"/>
          <p:cNvSpPr>
            <a:spLocks noGrp="1"/>
          </p:cNvSpPr>
          <p:nvPr>
            <p:ph type="body"/>
          </p:nvPr>
        </p:nvSpPr>
        <p:spPr>
          <a:xfrm>
            <a:off x="5116680" y="1800000"/>
            <a:ext cx="442692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37" name="PlaceHolder 4"/>
          <p:cNvSpPr>
            <a:spLocks noGrp="1"/>
          </p:cNvSpPr>
          <p:nvPr>
            <p:ph type="body"/>
          </p:nvPr>
        </p:nvSpPr>
        <p:spPr>
          <a:xfrm>
            <a:off x="5116680" y="3517560"/>
            <a:ext cx="442692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PlaceHolder 1"/>
          <p:cNvSpPr>
            <a:spLocks noGrp="1"/>
          </p:cNvSpPr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539" name="PlaceHolder 2"/>
          <p:cNvSpPr>
            <a:spLocks noGrp="1"/>
          </p:cNvSpPr>
          <p:nvPr>
            <p:ph type="body"/>
          </p:nvPr>
        </p:nvSpPr>
        <p:spPr>
          <a:xfrm>
            <a:off x="468000" y="1800000"/>
            <a:ext cx="442692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40" name="PlaceHolder 3"/>
          <p:cNvSpPr>
            <a:spLocks noGrp="1"/>
          </p:cNvSpPr>
          <p:nvPr>
            <p:ph type="body"/>
          </p:nvPr>
        </p:nvSpPr>
        <p:spPr>
          <a:xfrm>
            <a:off x="5116680" y="1800000"/>
            <a:ext cx="442692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41" name="PlaceHolder 4"/>
          <p:cNvSpPr>
            <a:spLocks noGrp="1"/>
          </p:cNvSpPr>
          <p:nvPr>
            <p:ph type="body"/>
          </p:nvPr>
        </p:nvSpPr>
        <p:spPr>
          <a:xfrm>
            <a:off x="468000" y="3517560"/>
            <a:ext cx="907164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PlaceHolder 1"/>
          <p:cNvSpPr>
            <a:spLocks noGrp="1"/>
          </p:cNvSpPr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543" name="PlaceHolder 2"/>
          <p:cNvSpPr>
            <a:spLocks noGrp="1"/>
          </p:cNvSpPr>
          <p:nvPr>
            <p:ph type="body"/>
          </p:nvPr>
        </p:nvSpPr>
        <p:spPr>
          <a:xfrm>
            <a:off x="468000" y="1800000"/>
            <a:ext cx="907164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44" name="PlaceHolder 3"/>
          <p:cNvSpPr>
            <a:spLocks noGrp="1"/>
          </p:cNvSpPr>
          <p:nvPr>
            <p:ph type="body"/>
          </p:nvPr>
        </p:nvSpPr>
        <p:spPr>
          <a:xfrm>
            <a:off x="468000" y="3517560"/>
            <a:ext cx="907164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PlaceHolder 1"/>
          <p:cNvSpPr>
            <a:spLocks noGrp="1"/>
          </p:cNvSpPr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546" name="PlaceHolder 2"/>
          <p:cNvSpPr>
            <a:spLocks noGrp="1"/>
          </p:cNvSpPr>
          <p:nvPr>
            <p:ph type="body"/>
          </p:nvPr>
        </p:nvSpPr>
        <p:spPr>
          <a:xfrm>
            <a:off x="468000" y="1800000"/>
            <a:ext cx="442692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47" name="PlaceHolder 3"/>
          <p:cNvSpPr>
            <a:spLocks noGrp="1"/>
          </p:cNvSpPr>
          <p:nvPr>
            <p:ph type="body"/>
          </p:nvPr>
        </p:nvSpPr>
        <p:spPr>
          <a:xfrm>
            <a:off x="5116680" y="1800000"/>
            <a:ext cx="442692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48" name="PlaceHolder 4"/>
          <p:cNvSpPr>
            <a:spLocks noGrp="1"/>
          </p:cNvSpPr>
          <p:nvPr>
            <p:ph type="body"/>
          </p:nvPr>
        </p:nvSpPr>
        <p:spPr>
          <a:xfrm>
            <a:off x="468000" y="3517560"/>
            <a:ext cx="442692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49" name="PlaceHolder 5"/>
          <p:cNvSpPr>
            <a:spLocks noGrp="1"/>
          </p:cNvSpPr>
          <p:nvPr>
            <p:ph type="body"/>
          </p:nvPr>
        </p:nvSpPr>
        <p:spPr>
          <a:xfrm>
            <a:off x="5116680" y="3517560"/>
            <a:ext cx="442692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468000" y="1800000"/>
            <a:ext cx="292068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3535200" y="1800000"/>
            <a:ext cx="292068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 type="body"/>
          </p:nvPr>
        </p:nvSpPr>
        <p:spPr>
          <a:xfrm>
            <a:off x="6602040" y="1800000"/>
            <a:ext cx="292068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5" name="PlaceHolder 5"/>
          <p:cNvSpPr>
            <a:spLocks noGrp="1"/>
          </p:cNvSpPr>
          <p:nvPr>
            <p:ph type="body"/>
          </p:nvPr>
        </p:nvSpPr>
        <p:spPr>
          <a:xfrm>
            <a:off x="468000" y="3517560"/>
            <a:ext cx="292068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6" name="PlaceHolder 6"/>
          <p:cNvSpPr>
            <a:spLocks noGrp="1"/>
          </p:cNvSpPr>
          <p:nvPr>
            <p:ph type="body"/>
          </p:nvPr>
        </p:nvSpPr>
        <p:spPr>
          <a:xfrm>
            <a:off x="3535200" y="3517560"/>
            <a:ext cx="292068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7" name="PlaceHolder 7"/>
          <p:cNvSpPr>
            <a:spLocks noGrp="1"/>
          </p:cNvSpPr>
          <p:nvPr>
            <p:ph type="body"/>
          </p:nvPr>
        </p:nvSpPr>
        <p:spPr>
          <a:xfrm>
            <a:off x="6602040" y="3517560"/>
            <a:ext cx="292068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PlaceHolder 1"/>
          <p:cNvSpPr>
            <a:spLocks noGrp="1"/>
          </p:cNvSpPr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551" name="PlaceHolder 2"/>
          <p:cNvSpPr>
            <a:spLocks noGrp="1"/>
          </p:cNvSpPr>
          <p:nvPr>
            <p:ph type="body"/>
          </p:nvPr>
        </p:nvSpPr>
        <p:spPr>
          <a:xfrm>
            <a:off x="468000" y="1800000"/>
            <a:ext cx="292068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52" name="PlaceHolder 3"/>
          <p:cNvSpPr>
            <a:spLocks noGrp="1"/>
          </p:cNvSpPr>
          <p:nvPr>
            <p:ph type="body"/>
          </p:nvPr>
        </p:nvSpPr>
        <p:spPr>
          <a:xfrm>
            <a:off x="3535200" y="1800000"/>
            <a:ext cx="292068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53" name="PlaceHolder 4"/>
          <p:cNvSpPr>
            <a:spLocks noGrp="1"/>
          </p:cNvSpPr>
          <p:nvPr>
            <p:ph type="body"/>
          </p:nvPr>
        </p:nvSpPr>
        <p:spPr>
          <a:xfrm>
            <a:off x="6602040" y="1800000"/>
            <a:ext cx="292068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54" name="PlaceHolder 5"/>
          <p:cNvSpPr>
            <a:spLocks noGrp="1"/>
          </p:cNvSpPr>
          <p:nvPr>
            <p:ph type="body"/>
          </p:nvPr>
        </p:nvSpPr>
        <p:spPr>
          <a:xfrm>
            <a:off x="468000" y="3517560"/>
            <a:ext cx="292068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55" name="PlaceHolder 6"/>
          <p:cNvSpPr>
            <a:spLocks noGrp="1"/>
          </p:cNvSpPr>
          <p:nvPr>
            <p:ph type="body"/>
          </p:nvPr>
        </p:nvSpPr>
        <p:spPr>
          <a:xfrm>
            <a:off x="3535200" y="3517560"/>
            <a:ext cx="292068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56" name="PlaceHolder 7"/>
          <p:cNvSpPr>
            <a:spLocks noGrp="1"/>
          </p:cNvSpPr>
          <p:nvPr>
            <p:ph type="body"/>
          </p:nvPr>
        </p:nvSpPr>
        <p:spPr>
          <a:xfrm>
            <a:off x="6602040" y="3517560"/>
            <a:ext cx="292068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PlaceHolder 1"/>
          <p:cNvSpPr>
            <a:spLocks noGrp="1"/>
          </p:cNvSpPr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574" name="PlaceHolder 2"/>
          <p:cNvSpPr>
            <a:spLocks noGrp="1"/>
          </p:cNvSpPr>
          <p:nvPr>
            <p:ph type="subTitle"/>
          </p:nvPr>
        </p:nvSpPr>
        <p:spPr>
          <a:xfrm>
            <a:off x="468000" y="1800000"/>
            <a:ext cx="9071640" cy="32882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PlaceHolder 1"/>
          <p:cNvSpPr>
            <a:spLocks noGrp="1"/>
          </p:cNvSpPr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576" name="PlaceHolder 2"/>
          <p:cNvSpPr>
            <a:spLocks noGrp="1"/>
          </p:cNvSpPr>
          <p:nvPr>
            <p:ph type="body"/>
          </p:nvPr>
        </p:nvSpPr>
        <p:spPr>
          <a:xfrm>
            <a:off x="468000" y="1800000"/>
            <a:ext cx="9071640" cy="3288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PlaceHolder 1"/>
          <p:cNvSpPr>
            <a:spLocks noGrp="1"/>
          </p:cNvSpPr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578" name="PlaceHolder 2"/>
          <p:cNvSpPr>
            <a:spLocks noGrp="1"/>
          </p:cNvSpPr>
          <p:nvPr>
            <p:ph type="body"/>
          </p:nvPr>
        </p:nvSpPr>
        <p:spPr>
          <a:xfrm>
            <a:off x="468000" y="1800000"/>
            <a:ext cx="4426920" cy="3288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79" name="PlaceHolder 3"/>
          <p:cNvSpPr>
            <a:spLocks noGrp="1"/>
          </p:cNvSpPr>
          <p:nvPr>
            <p:ph type="body"/>
          </p:nvPr>
        </p:nvSpPr>
        <p:spPr>
          <a:xfrm>
            <a:off x="5116680" y="1800000"/>
            <a:ext cx="4426920" cy="3288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PlaceHolder 1"/>
          <p:cNvSpPr>
            <a:spLocks noGrp="1"/>
          </p:cNvSpPr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PlaceHolder 1"/>
          <p:cNvSpPr>
            <a:spLocks noGrp="1"/>
          </p:cNvSpPr>
          <p:nvPr>
            <p:ph type="subTitle"/>
          </p:nvPr>
        </p:nvSpPr>
        <p:spPr>
          <a:xfrm>
            <a:off x="468000" y="468000"/>
            <a:ext cx="9071640" cy="43884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PlaceHolder 1"/>
          <p:cNvSpPr>
            <a:spLocks noGrp="1"/>
          </p:cNvSpPr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583" name="PlaceHolder 2"/>
          <p:cNvSpPr>
            <a:spLocks noGrp="1"/>
          </p:cNvSpPr>
          <p:nvPr>
            <p:ph type="body"/>
          </p:nvPr>
        </p:nvSpPr>
        <p:spPr>
          <a:xfrm>
            <a:off x="468000" y="1800000"/>
            <a:ext cx="442692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84" name="PlaceHolder 3"/>
          <p:cNvSpPr>
            <a:spLocks noGrp="1"/>
          </p:cNvSpPr>
          <p:nvPr>
            <p:ph type="body"/>
          </p:nvPr>
        </p:nvSpPr>
        <p:spPr>
          <a:xfrm>
            <a:off x="5116680" y="1800000"/>
            <a:ext cx="4426920" cy="3288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85" name="PlaceHolder 4"/>
          <p:cNvSpPr>
            <a:spLocks noGrp="1"/>
          </p:cNvSpPr>
          <p:nvPr>
            <p:ph type="body"/>
          </p:nvPr>
        </p:nvSpPr>
        <p:spPr>
          <a:xfrm>
            <a:off x="468000" y="3517560"/>
            <a:ext cx="442692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PlaceHolder 1"/>
          <p:cNvSpPr>
            <a:spLocks noGrp="1"/>
          </p:cNvSpPr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587" name="PlaceHolder 2"/>
          <p:cNvSpPr>
            <a:spLocks noGrp="1"/>
          </p:cNvSpPr>
          <p:nvPr>
            <p:ph type="body"/>
          </p:nvPr>
        </p:nvSpPr>
        <p:spPr>
          <a:xfrm>
            <a:off x="468000" y="1800000"/>
            <a:ext cx="4426920" cy="3288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88" name="PlaceHolder 3"/>
          <p:cNvSpPr>
            <a:spLocks noGrp="1"/>
          </p:cNvSpPr>
          <p:nvPr>
            <p:ph type="body"/>
          </p:nvPr>
        </p:nvSpPr>
        <p:spPr>
          <a:xfrm>
            <a:off x="5116680" y="1800000"/>
            <a:ext cx="442692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89" name="PlaceHolder 4"/>
          <p:cNvSpPr>
            <a:spLocks noGrp="1"/>
          </p:cNvSpPr>
          <p:nvPr>
            <p:ph type="body"/>
          </p:nvPr>
        </p:nvSpPr>
        <p:spPr>
          <a:xfrm>
            <a:off x="5116680" y="3517560"/>
            <a:ext cx="442692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PlaceHolder 1"/>
          <p:cNvSpPr>
            <a:spLocks noGrp="1"/>
          </p:cNvSpPr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591" name="PlaceHolder 2"/>
          <p:cNvSpPr>
            <a:spLocks noGrp="1"/>
          </p:cNvSpPr>
          <p:nvPr>
            <p:ph type="body"/>
          </p:nvPr>
        </p:nvSpPr>
        <p:spPr>
          <a:xfrm>
            <a:off x="468000" y="1800000"/>
            <a:ext cx="442692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92" name="PlaceHolder 3"/>
          <p:cNvSpPr>
            <a:spLocks noGrp="1"/>
          </p:cNvSpPr>
          <p:nvPr>
            <p:ph type="body"/>
          </p:nvPr>
        </p:nvSpPr>
        <p:spPr>
          <a:xfrm>
            <a:off x="5116680" y="1800000"/>
            <a:ext cx="442692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93" name="PlaceHolder 4"/>
          <p:cNvSpPr>
            <a:spLocks noGrp="1"/>
          </p:cNvSpPr>
          <p:nvPr>
            <p:ph type="body"/>
          </p:nvPr>
        </p:nvSpPr>
        <p:spPr>
          <a:xfrm>
            <a:off x="468000" y="3517560"/>
            <a:ext cx="907164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PlaceHolder 1"/>
          <p:cNvSpPr>
            <a:spLocks noGrp="1"/>
          </p:cNvSpPr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595" name="PlaceHolder 2"/>
          <p:cNvSpPr>
            <a:spLocks noGrp="1"/>
          </p:cNvSpPr>
          <p:nvPr>
            <p:ph type="body"/>
          </p:nvPr>
        </p:nvSpPr>
        <p:spPr>
          <a:xfrm>
            <a:off x="468000" y="1800000"/>
            <a:ext cx="907164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96" name="PlaceHolder 3"/>
          <p:cNvSpPr>
            <a:spLocks noGrp="1"/>
          </p:cNvSpPr>
          <p:nvPr>
            <p:ph type="body"/>
          </p:nvPr>
        </p:nvSpPr>
        <p:spPr>
          <a:xfrm>
            <a:off x="468000" y="3517560"/>
            <a:ext cx="907164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PlaceHolder 1"/>
          <p:cNvSpPr>
            <a:spLocks noGrp="1"/>
          </p:cNvSpPr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598" name="PlaceHolder 2"/>
          <p:cNvSpPr>
            <a:spLocks noGrp="1"/>
          </p:cNvSpPr>
          <p:nvPr>
            <p:ph type="body"/>
          </p:nvPr>
        </p:nvSpPr>
        <p:spPr>
          <a:xfrm>
            <a:off x="468000" y="1800000"/>
            <a:ext cx="442692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99" name="PlaceHolder 3"/>
          <p:cNvSpPr>
            <a:spLocks noGrp="1"/>
          </p:cNvSpPr>
          <p:nvPr>
            <p:ph type="body"/>
          </p:nvPr>
        </p:nvSpPr>
        <p:spPr>
          <a:xfrm>
            <a:off x="5116680" y="1800000"/>
            <a:ext cx="442692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00" name="PlaceHolder 4"/>
          <p:cNvSpPr>
            <a:spLocks noGrp="1"/>
          </p:cNvSpPr>
          <p:nvPr>
            <p:ph type="body"/>
          </p:nvPr>
        </p:nvSpPr>
        <p:spPr>
          <a:xfrm>
            <a:off x="468000" y="3517560"/>
            <a:ext cx="442692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01" name="PlaceHolder 5"/>
          <p:cNvSpPr>
            <a:spLocks noGrp="1"/>
          </p:cNvSpPr>
          <p:nvPr>
            <p:ph type="body"/>
          </p:nvPr>
        </p:nvSpPr>
        <p:spPr>
          <a:xfrm>
            <a:off x="5116680" y="3517560"/>
            <a:ext cx="442692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PlaceHolder 1"/>
          <p:cNvSpPr>
            <a:spLocks noGrp="1"/>
          </p:cNvSpPr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603" name="PlaceHolder 2"/>
          <p:cNvSpPr>
            <a:spLocks noGrp="1"/>
          </p:cNvSpPr>
          <p:nvPr>
            <p:ph type="body"/>
          </p:nvPr>
        </p:nvSpPr>
        <p:spPr>
          <a:xfrm>
            <a:off x="468000" y="1800000"/>
            <a:ext cx="292068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04" name="PlaceHolder 3"/>
          <p:cNvSpPr>
            <a:spLocks noGrp="1"/>
          </p:cNvSpPr>
          <p:nvPr>
            <p:ph type="body"/>
          </p:nvPr>
        </p:nvSpPr>
        <p:spPr>
          <a:xfrm>
            <a:off x="3535200" y="1800000"/>
            <a:ext cx="292068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05" name="PlaceHolder 4"/>
          <p:cNvSpPr>
            <a:spLocks noGrp="1"/>
          </p:cNvSpPr>
          <p:nvPr>
            <p:ph type="body"/>
          </p:nvPr>
        </p:nvSpPr>
        <p:spPr>
          <a:xfrm>
            <a:off x="6602040" y="1800000"/>
            <a:ext cx="292068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06" name="PlaceHolder 5"/>
          <p:cNvSpPr>
            <a:spLocks noGrp="1"/>
          </p:cNvSpPr>
          <p:nvPr>
            <p:ph type="body"/>
          </p:nvPr>
        </p:nvSpPr>
        <p:spPr>
          <a:xfrm>
            <a:off x="468000" y="3517560"/>
            <a:ext cx="292068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07" name="PlaceHolder 6"/>
          <p:cNvSpPr>
            <a:spLocks noGrp="1"/>
          </p:cNvSpPr>
          <p:nvPr>
            <p:ph type="body"/>
          </p:nvPr>
        </p:nvSpPr>
        <p:spPr>
          <a:xfrm>
            <a:off x="3535200" y="3517560"/>
            <a:ext cx="292068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08" name="PlaceHolder 7"/>
          <p:cNvSpPr>
            <a:spLocks noGrp="1"/>
          </p:cNvSpPr>
          <p:nvPr>
            <p:ph type="body"/>
          </p:nvPr>
        </p:nvSpPr>
        <p:spPr>
          <a:xfrm>
            <a:off x="6602040" y="3517560"/>
            <a:ext cx="292068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PlaceHolder 1"/>
          <p:cNvSpPr>
            <a:spLocks noGrp="1"/>
          </p:cNvSpPr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623" name="PlaceHolder 2"/>
          <p:cNvSpPr>
            <a:spLocks noGrp="1"/>
          </p:cNvSpPr>
          <p:nvPr>
            <p:ph type="subTitle"/>
          </p:nvPr>
        </p:nvSpPr>
        <p:spPr>
          <a:xfrm>
            <a:off x="468000" y="1800000"/>
            <a:ext cx="9071640" cy="32882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PlaceHolder 1"/>
          <p:cNvSpPr>
            <a:spLocks noGrp="1"/>
          </p:cNvSpPr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625" name="PlaceHolder 2"/>
          <p:cNvSpPr>
            <a:spLocks noGrp="1"/>
          </p:cNvSpPr>
          <p:nvPr>
            <p:ph type="body"/>
          </p:nvPr>
        </p:nvSpPr>
        <p:spPr>
          <a:xfrm>
            <a:off x="468000" y="1800000"/>
            <a:ext cx="9071640" cy="3288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PlaceHolder 1"/>
          <p:cNvSpPr>
            <a:spLocks noGrp="1"/>
          </p:cNvSpPr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627" name="PlaceHolder 2"/>
          <p:cNvSpPr>
            <a:spLocks noGrp="1"/>
          </p:cNvSpPr>
          <p:nvPr>
            <p:ph type="body"/>
          </p:nvPr>
        </p:nvSpPr>
        <p:spPr>
          <a:xfrm>
            <a:off x="468000" y="1800000"/>
            <a:ext cx="4426920" cy="3288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28" name="PlaceHolder 3"/>
          <p:cNvSpPr>
            <a:spLocks noGrp="1"/>
          </p:cNvSpPr>
          <p:nvPr>
            <p:ph type="body"/>
          </p:nvPr>
        </p:nvSpPr>
        <p:spPr>
          <a:xfrm>
            <a:off x="5116680" y="1800000"/>
            <a:ext cx="4426920" cy="3288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PlaceHolder 1"/>
          <p:cNvSpPr>
            <a:spLocks noGrp="1"/>
          </p:cNvSpPr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PlaceHolder 1"/>
          <p:cNvSpPr>
            <a:spLocks noGrp="1"/>
          </p:cNvSpPr>
          <p:nvPr>
            <p:ph type="subTitle"/>
          </p:nvPr>
        </p:nvSpPr>
        <p:spPr>
          <a:xfrm>
            <a:off x="468000" y="468000"/>
            <a:ext cx="9071640" cy="43884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PlaceHolder 1"/>
          <p:cNvSpPr>
            <a:spLocks noGrp="1"/>
          </p:cNvSpPr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632" name="PlaceHolder 2"/>
          <p:cNvSpPr>
            <a:spLocks noGrp="1"/>
          </p:cNvSpPr>
          <p:nvPr>
            <p:ph type="body"/>
          </p:nvPr>
        </p:nvSpPr>
        <p:spPr>
          <a:xfrm>
            <a:off x="468000" y="1800000"/>
            <a:ext cx="442692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33" name="PlaceHolder 3"/>
          <p:cNvSpPr>
            <a:spLocks noGrp="1"/>
          </p:cNvSpPr>
          <p:nvPr>
            <p:ph type="body"/>
          </p:nvPr>
        </p:nvSpPr>
        <p:spPr>
          <a:xfrm>
            <a:off x="5116680" y="1800000"/>
            <a:ext cx="4426920" cy="3288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34" name="PlaceHolder 4"/>
          <p:cNvSpPr>
            <a:spLocks noGrp="1"/>
          </p:cNvSpPr>
          <p:nvPr>
            <p:ph type="body"/>
          </p:nvPr>
        </p:nvSpPr>
        <p:spPr>
          <a:xfrm>
            <a:off x="468000" y="3517560"/>
            <a:ext cx="442692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subTitle"/>
          </p:nvPr>
        </p:nvSpPr>
        <p:spPr>
          <a:xfrm>
            <a:off x="468000" y="1800000"/>
            <a:ext cx="9071640" cy="32882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PlaceHolder 1"/>
          <p:cNvSpPr>
            <a:spLocks noGrp="1"/>
          </p:cNvSpPr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636" name="PlaceHolder 2"/>
          <p:cNvSpPr>
            <a:spLocks noGrp="1"/>
          </p:cNvSpPr>
          <p:nvPr>
            <p:ph type="body"/>
          </p:nvPr>
        </p:nvSpPr>
        <p:spPr>
          <a:xfrm>
            <a:off x="468000" y="1800000"/>
            <a:ext cx="4426920" cy="3288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37" name="PlaceHolder 3"/>
          <p:cNvSpPr>
            <a:spLocks noGrp="1"/>
          </p:cNvSpPr>
          <p:nvPr>
            <p:ph type="body"/>
          </p:nvPr>
        </p:nvSpPr>
        <p:spPr>
          <a:xfrm>
            <a:off x="5116680" y="1800000"/>
            <a:ext cx="442692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38" name="PlaceHolder 4"/>
          <p:cNvSpPr>
            <a:spLocks noGrp="1"/>
          </p:cNvSpPr>
          <p:nvPr>
            <p:ph type="body"/>
          </p:nvPr>
        </p:nvSpPr>
        <p:spPr>
          <a:xfrm>
            <a:off x="5116680" y="3517560"/>
            <a:ext cx="442692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PlaceHolder 1"/>
          <p:cNvSpPr>
            <a:spLocks noGrp="1"/>
          </p:cNvSpPr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640" name="PlaceHolder 2"/>
          <p:cNvSpPr>
            <a:spLocks noGrp="1"/>
          </p:cNvSpPr>
          <p:nvPr>
            <p:ph type="body"/>
          </p:nvPr>
        </p:nvSpPr>
        <p:spPr>
          <a:xfrm>
            <a:off x="468000" y="1800000"/>
            <a:ext cx="442692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41" name="PlaceHolder 3"/>
          <p:cNvSpPr>
            <a:spLocks noGrp="1"/>
          </p:cNvSpPr>
          <p:nvPr>
            <p:ph type="body"/>
          </p:nvPr>
        </p:nvSpPr>
        <p:spPr>
          <a:xfrm>
            <a:off x="5116680" y="1800000"/>
            <a:ext cx="442692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42" name="PlaceHolder 4"/>
          <p:cNvSpPr>
            <a:spLocks noGrp="1"/>
          </p:cNvSpPr>
          <p:nvPr>
            <p:ph type="body"/>
          </p:nvPr>
        </p:nvSpPr>
        <p:spPr>
          <a:xfrm>
            <a:off x="468000" y="3517560"/>
            <a:ext cx="907164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PlaceHolder 1"/>
          <p:cNvSpPr>
            <a:spLocks noGrp="1"/>
          </p:cNvSpPr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644" name="PlaceHolder 2"/>
          <p:cNvSpPr>
            <a:spLocks noGrp="1"/>
          </p:cNvSpPr>
          <p:nvPr>
            <p:ph type="body"/>
          </p:nvPr>
        </p:nvSpPr>
        <p:spPr>
          <a:xfrm>
            <a:off x="468000" y="1800000"/>
            <a:ext cx="907164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45" name="PlaceHolder 3"/>
          <p:cNvSpPr>
            <a:spLocks noGrp="1"/>
          </p:cNvSpPr>
          <p:nvPr>
            <p:ph type="body"/>
          </p:nvPr>
        </p:nvSpPr>
        <p:spPr>
          <a:xfrm>
            <a:off x="468000" y="3517560"/>
            <a:ext cx="907164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PlaceHolder 1"/>
          <p:cNvSpPr>
            <a:spLocks noGrp="1"/>
          </p:cNvSpPr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647" name="PlaceHolder 2"/>
          <p:cNvSpPr>
            <a:spLocks noGrp="1"/>
          </p:cNvSpPr>
          <p:nvPr>
            <p:ph type="body"/>
          </p:nvPr>
        </p:nvSpPr>
        <p:spPr>
          <a:xfrm>
            <a:off x="468000" y="1800000"/>
            <a:ext cx="442692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48" name="PlaceHolder 3"/>
          <p:cNvSpPr>
            <a:spLocks noGrp="1"/>
          </p:cNvSpPr>
          <p:nvPr>
            <p:ph type="body"/>
          </p:nvPr>
        </p:nvSpPr>
        <p:spPr>
          <a:xfrm>
            <a:off x="5116680" y="1800000"/>
            <a:ext cx="442692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49" name="PlaceHolder 4"/>
          <p:cNvSpPr>
            <a:spLocks noGrp="1"/>
          </p:cNvSpPr>
          <p:nvPr>
            <p:ph type="body"/>
          </p:nvPr>
        </p:nvSpPr>
        <p:spPr>
          <a:xfrm>
            <a:off x="468000" y="3517560"/>
            <a:ext cx="442692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50" name="PlaceHolder 5"/>
          <p:cNvSpPr>
            <a:spLocks noGrp="1"/>
          </p:cNvSpPr>
          <p:nvPr>
            <p:ph type="body"/>
          </p:nvPr>
        </p:nvSpPr>
        <p:spPr>
          <a:xfrm>
            <a:off x="5116680" y="3517560"/>
            <a:ext cx="442692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PlaceHolder 1"/>
          <p:cNvSpPr>
            <a:spLocks noGrp="1"/>
          </p:cNvSpPr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652" name="PlaceHolder 2"/>
          <p:cNvSpPr>
            <a:spLocks noGrp="1"/>
          </p:cNvSpPr>
          <p:nvPr>
            <p:ph type="body"/>
          </p:nvPr>
        </p:nvSpPr>
        <p:spPr>
          <a:xfrm>
            <a:off x="468000" y="1800000"/>
            <a:ext cx="292068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53" name="PlaceHolder 3"/>
          <p:cNvSpPr>
            <a:spLocks noGrp="1"/>
          </p:cNvSpPr>
          <p:nvPr>
            <p:ph type="body"/>
          </p:nvPr>
        </p:nvSpPr>
        <p:spPr>
          <a:xfrm>
            <a:off x="3535200" y="1800000"/>
            <a:ext cx="292068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54" name="PlaceHolder 4"/>
          <p:cNvSpPr>
            <a:spLocks noGrp="1"/>
          </p:cNvSpPr>
          <p:nvPr>
            <p:ph type="body"/>
          </p:nvPr>
        </p:nvSpPr>
        <p:spPr>
          <a:xfrm>
            <a:off x="6602040" y="1800000"/>
            <a:ext cx="292068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55" name="PlaceHolder 5"/>
          <p:cNvSpPr>
            <a:spLocks noGrp="1"/>
          </p:cNvSpPr>
          <p:nvPr>
            <p:ph type="body"/>
          </p:nvPr>
        </p:nvSpPr>
        <p:spPr>
          <a:xfrm>
            <a:off x="468000" y="3517560"/>
            <a:ext cx="292068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56" name="PlaceHolder 6"/>
          <p:cNvSpPr>
            <a:spLocks noGrp="1"/>
          </p:cNvSpPr>
          <p:nvPr>
            <p:ph type="body"/>
          </p:nvPr>
        </p:nvSpPr>
        <p:spPr>
          <a:xfrm>
            <a:off x="3535200" y="3517560"/>
            <a:ext cx="292068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57" name="PlaceHolder 7"/>
          <p:cNvSpPr>
            <a:spLocks noGrp="1"/>
          </p:cNvSpPr>
          <p:nvPr>
            <p:ph type="body"/>
          </p:nvPr>
        </p:nvSpPr>
        <p:spPr>
          <a:xfrm>
            <a:off x="6602040" y="3517560"/>
            <a:ext cx="292068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body"/>
          </p:nvPr>
        </p:nvSpPr>
        <p:spPr>
          <a:xfrm>
            <a:off x="468000" y="1800000"/>
            <a:ext cx="9071640" cy="3288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body"/>
          </p:nvPr>
        </p:nvSpPr>
        <p:spPr>
          <a:xfrm>
            <a:off x="468000" y="1800000"/>
            <a:ext cx="4426920" cy="3288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85" name="PlaceHolder 3"/>
          <p:cNvSpPr>
            <a:spLocks noGrp="1"/>
          </p:cNvSpPr>
          <p:nvPr>
            <p:ph type="body"/>
          </p:nvPr>
        </p:nvSpPr>
        <p:spPr>
          <a:xfrm>
            <a:off x="5116680" y="1800000"/>
            <a:ext cx="4426920" cy="3288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subTitle"/>
          </p:nvPr>
        </p:nvSpPr>
        <p:spPr>
          <a:xfrm>
            <a:off x="468000" y="468000"/>
            <a:ext cx="9071640" cy="43884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body"/>
          </p:nvPr>
        </p:nvSpPr>
        <p:spPr>
          <a:xfrm>
            <a:off x="468000" y="1800000"/>
            <a:ext cx="442692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90" name="PlaceHolder 3"/>
          <p:cNvSpPr>
            <a:spLocks noGrp="1"/>
          </p:cNvSpPr>
          <p:nvPr>
            <p:ph type="body"/>
          </p:nvPr>
        </p:nvSpPr>
        <p:spPr>
          <a:xfrm>
            <a:off x="5116680" y="1800000"/>
            <a:ext cx="4426920" cy="3288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91" name="PlaceHolder 4"/>
          <p:cNvSpPr>
            <a:spLocks noGrp="1"/>
          </p:cNvSpPr>
          <p:nvPr>
            <p:ph type="body"/>
          </p:nvPr>
        </p:nvSpPr>
        <p:spPr>
          <a:xfrm>
            <a:off x="468000" y="3517560"/>
            <a:ext cx="442692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subTitle"/>
          </p:nvPr>
        </p:nvSpPr>
        <p:spPr>
          <a:xfrm>
            <a:off x="468000" y="1800000"/>
            <a:ext cx="9071640" cy="32882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 type="body"/>
          </p:nvPr>
        </p:nvSpPr>
        <p:spPr>
          <a:xfrm>
            <a:off x="468000" y="1800000"/>
            <a:ext cx="4426920" cy="3288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94" name="PlaceHolder 3"/>
          <p:cNvSpPr>
            <a:spLocks noGrp="1"/>
          </p:cNvSpPr>
          <p:nvPr>
            <p:ph type="body"/>
          </p:nvPr>
        </p:nvSpPr>
        <p:spPr>
          <a:xfrm>
            <a:off x="5116680" y="1800000"/>
            <a:ext cx="442692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95" name="PlaceHolder 4"/>
          <p:cNvSpPr>
            <a:spLocks noGrp="1"/>
          </p:cNvSpPr>
          <p:nvPr>
            <p:ph type="body"/>
          </p:nvPr>
        </p:nvSpPr>
        <p:spPr>
          <a:xfrm>
            <a:off x="5116680" y="3517560"/>
            <a:ext cx="442692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body"/>
          </p:nvPr>
        </p:nvSpPr>
        <p:spPr>
          <a:xfrm>
            <a:off x="468000" y="1800000"/>
            <a:ext cx="442692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 type="body"/>
          </p:nvPr>
        </p:nvSpPr>
        <p:spPr>
          <a:xfrm>
            <a:off x="5116680" y="1800000"/>
            <a:ext cx="442692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 type="body"/>
          </p:nvPr>
        </p:nvSpPr>
        <p:spPr>
          <a:xfrm>
            <a:off x="468000" y="3517560"/>
            <a:ext cx="907164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 type="body"/>
          </p:nvPr>
        </p:nvSpPr>
        <p:spPr>
          <a:xfrm>
            <a:off x="468000" y="1800000"/>
            <a:ext cx="907164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 type="body"/>
          </p:nvPr>
        </p:nvSpPr>
        <p:spPr>
          <a:xfrm>
            <a:off x="468000" y="3517560"/>
            <a:ext cx="907164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 type="body"/>
          </p:nvPr>
        </p:nvSpPr>
        <p:spPr>
          <a:xfrm>
            <a:off x="468000" y="1800000"/>
            <a:ext cx="442692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 type="body"/>
          </p:nvPr>
        </p:nvSpPr>
        <p:spPr>
          <a:xfrm>
            <a:off x="5116680" y="1800000"/>
            <a:ext cx="442692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06" name="PlaceHolder 4"/>
          <p:cNvSpPr>
            <a:spLocks noGrp="1"/>
          </p:cNvSpPr>
          <p:nvPr>
            <p:ph type="body"/>
          </p:nvPr>
        </p:nvSpPr>
        <p:spPr>
          <a:xfrm>
            <a:off x="468000" y="3517560"/>
            <a:ext cx="442692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07" name="PlaceHolder 5"/>
          <p:cNvSpPr>
            <a:spLocks noGrp="1"/>
          </p:cNvSpPr>
          <p:nvPr>
            <p:ph type="body"/>
          </p:nvPr>
        </p:nvSpPr>
        <p:spPr>
          <a:xfrm>
            <a:off x="5116680" y="3517560"/>
            <a:ext cx="442692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468000" y="1800000"/>
            <a:ext cx="292068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 type="body"/>
          </p:nvPr>
        </p:nvSpPr>
        <p:spPr>
          <a:xfrm>
            <a:off x="3535200" y="1800000"/>
            <a:ext cx="292068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11" name="PlaceHolder 4"/>
          <p:cNvSpPr>
            <a:spLocks noGrp="1"/>
          </p:cNvSpPr>
          <p:nvPr>
            <p:ph type="body"/>
          </p:nvPr>
        </p:nvSpPr>
        <p:spPr>
          <a:xfrm>
            <a:off x="6602040" y="1800000"/>
            <a:ext cx="292068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12" name="PlaceHolder 5"/>
          <p:cNvSpPr>
            <a:spLocks noGrp="1"/>
          </p:cNvSpPr>
          <p:nvPr>
            <p:ph type="body"/>
          </p:nvPr>
        </p:nvSpPr>
        <p:spPr>
          <a:xfrm>
            <a:off x="468000" y="3517560"/>
            <a:ext cx="292068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13" name="PlaceHolder 6"/>
          <p:cNvSpPr>
            <a:spLocks noGrp="1"/>
          </p:cNvSpPr>
          <p:nvPr>
            <p:ph type="body"/>
          </p:nvPr>
        </p:nvSpPr>
        <p:spPr>
          <a:xfrm>
            <a:off x="3535200" y="3517560"/>
            <a:ext cx="292068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14" name="PlaceHolder 7"/>
          <p:cNvSpPr>
            <a:spLocks noGrp="1"/>
          </p:cNvSpPr>
          <p:nvPr>
            <p:ph type="body"/>
          </p:nvPr>
        </p:nvSpPr>
        <p:spPr>
          <a:xfrm>
            <a:off x="6602040" y="3517560"/>
            <a:ext cx="292068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32" name="PlaceHolder 2"/>
          <p:cNvSpPr>
            <a:spLocks noGrp="1"/>
          </p:cNvSpPr>
          <p:nvPr>
            <p:ph type="subTitle"/>
          </p:nvPr>
        </p:nvSpPr>
        <p:spPr>
          <a:xfrm>
            <a:off x="468000" y="1800000"/>
            <a:ext cx="9071640" cy="32882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 type="body"/>
          </p:nvPr>
        </p:nvSpPr>
        <p:spPr>
          <a:xfrm>
            <a:off x="468000" y="1800000"/>
            <a:ext cx="9071640" cy="3288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36" name="PlaceHolder 2"/>
          <p:cNvSpPr>
            <a:spLocks noGrp="1"/>
          </p:cNvSpPr>
          <p:nvPr>
            <p:ph type="body"/>
          </p:nvPr>
        </p:nvSpPr>
        <p:spPr>
          <a:xfrm>
            <a:off x="468000" y="1800000"/>
            <a:ext cx="4426920" cy="3288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37" name="PlaceHolder 3"/>
          <p:cNvSpPr>
            <a:spLocks noGrp="1"/>
          </p:cNvSpPr>
          <p:nvPr>
            <p:ph type="body"/>
          </p:nvPr>
        </p:nvSpPr>
        <p:spPr>
          <a:xfrm>
            <a:off x="5116680" y="1800000"/>
            <a:ext cx="4426920" cy="3288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468000" y="1800000"/>
            <a:ext cx="9071640" cy="3288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subTitle"/>
          </p:nvPr>
        </p:nvSpPr>
        <p:spPr>
          <a:xfrm>
            <a:off x="468000" y="468000"/>
            <a:ext cx="9071640" cy="43884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 type="body"/>
          </p:nvPr>
        </p:nvSpPr>
        <p:spPr>
          <a:xfrm>
            <a:off x="468000" y="1800000"/>
            <a:ext cx="442692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42" name="PlaceHolder 3"/>
          <p:cNvSpPr>
            <a:spLocks noGrp="1"/>
          </p:cNvSpPr>
          <p:nvPr>
            <p:ph type="body"/>
          </p:nvPr>
        </p:nvSpPr>
        <p:spPr>
          <a:xfrm>
            <a:off x="5116680" y="1800000"/>
            <a:ext cx="4426920" cy="3288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43" name="PlaceHolder 4"/>
          <p:cNvSpPr>
            <a:spLocks noGrp="1"/>
          </p:cNvSpPr>
          <p:nvPr>
            <p:ph type="body"/>
          </p:nvPr>
        </p:nvSpPr>
        <p:spPr>
          <a:xfrm>
            <a:off x="468000" y="3517560"/>
            <a:ext cx="442692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45" name="PlaceHolder 2"/>
          <p:cNvSpPr>
            <a:spLocks noGrp="1"/>
          </p:cNvSpPr>
          <p:nvPr>
            <p:ph type="body"/>
          </p:nvPr>
        </p:nvSpPr>
        <p:spPr>
          <a:xfrm>
            <a:off x="468000" y="1800000"/>
            <a:ext cx="4426920" cy="3288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46" name="PlaceHolder 3"/>
          <p:cNvSpPr>
            <a:spLocks noGrp="1"/>
          </p:cNvSpPr>
          <p:nvPr>
            <p:ph type="body"/>
          </p:nvPr>
        </p:nvSpPr>
        <p:spPr>
          <a:xfrm>
            <a:off x="5116680" y="1800000"/>
            <a:ext cx="442692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47" name="PlaceHolder 4"/>
          <p:cNvSpPr>
            <a:spLocks noGrp="1"/>
          </p:cNvSpPr>
          <p:nvPr>
            <p:ph type="body"/>
          </p:nvPr>
        </p:nvSpPr>
        <p:spPr>
          <a:xfrm>
            <a:off x="5116680" y="3517560"/>
            <a:ext cx="442692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49" name="PlaceHolder 2"/>
          <p:cNvSpPr>
            <a:spLocks noGrp="1"/>
          </p:cNvSpPr>
          <p:nvPr>
            <p:ph type="body"/>
          </p:nvPr>
        </p:nvSpPr>
        <p:spPr>
          <a:xfrm>
            <a:off x="468000" y="1800000"/>
            <a:ext cx="442692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50" name="PlaceHolder 3"/>
          <p:cNvSpPr>
            <a:spLocks noGrp="1"/>
          </p:cNvSpPr>
          <p:nvPr>
            <p:ph type="body"/>
          </p:nvPr>
        </p:nvSpPr>
        <p:spPr>
          <a:xfrm>
            <a:off x="5116680" y="1800000"/>
            <a:ext cx="442692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51" name="PlaceHolder 4"/>
          <p:cNvSpPr>
            <a:spLocks noGrp="1"/>
          </p:cNvSpPr>
          <p:nvPr>
            <p:ph type="body"/>
          </p:nvPr>
        </p:nvSpPr>
        <p:spPr>
          <a:xfrm>
            <a:off x="468000" y="3517560"/>
            <a:ext cx="907164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53" name="PlaceHolder 2"/>
          <p:cNvSpPr>
            <a:spLocks noGrp="1"/>
          </p:cNvSpPr>
          <p:nvPr>
            <p:ph type="body"/>
          </p:nvPr>
        </p:nvSpPr>
        <p:spPr>
          <a:xfrm>
            <a:off x="468000" y="1800000"/>
            <a:ext cx="907164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54" name="PlaceHolder 3"/>
          <p:cNvSpPr>
            <a:spLocks noGrp="1"/>
          </p:cNvSpPr>
          <p:nvPr>
            <p:ph type="body"/>
          </p:nvPr>
        </p:nvSpPr>
        <p:spPr>
          <a:xfrm>
            <a:off x="468000" y="3517560"/>
            <a:ext cx="907164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/>
          </p:cNvSpPr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56" name="PlaceHolder 2"/>
          <p:cNvSpPr>
            <a:spLocks noGrp="1"/>
          </p:cNvSpPr>
          <p:nvPr>
            <p:ph type="body"/>
          </p:nvPr>
        </p:nvSpPr>
        <p:spPr>
          <a:xfrm>
            <a:off x="468000" y="1800000"/>
            <a:ext cx="442692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57" name="PlaceHolder 3"/>
          <p:cNvSpPr>
            <a:spLocks noGrp="1"/>
          </p:cNvSpPr>
          <p:nvPr>
            <p:ph type="body"/>
          </p:nvPr>
        </p:nvSpPr>
        <p:spPr>
          <a:xfrm>
            <a:off x="5116680" y="1800000"/>
            <a:ext cx="442692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58" name="PlaceHolder 4"/>
          <p:cNvSpPr>
            <a:spLocks noGrp="1"/>
          </p:cNvSpPr>
          <p:nvPr>
            <p:ph type="body"/>
          </p:nvPr>
        </p:nvSpPr>
        <p:spPr>
          <a:xfrm>
            <a:off x="468000" y="3517560"/>
            <a:ext cx="442692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59" name="PlaceHolder 5"/>
          <p:cNvSpPr>
            <a:spLocks noGrp="1"/>
          </p:cNvSpPr>
          <p:nvPr>
            <p:ph type="body"/>
          </p:nvPr>
        </p:nvSpPr>
        <p:spPr>
          <a:xfrm>
            <a:off x="5116680" y="3517560"/>
            <a:ext cx="442692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laceHolder 1"/>
          <p:cNvSpPr>
            <a:spLocks noGrp="1"/>
          </p:cNvSpPr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61" name="PlaceHolder 2"/>
          <p:cNvSpPr>
            <a:spLocks noGrp="1"/>
          </p:cNvSpPr>
          <p:nvPr>
            <p:ph type="body"/>
          </p:nvPr>
        </p:nvSpPr>
        <p:spPr>
          <a:xfrm>
            <a:off x="468000" y="1800000"/>
            <a:ext cx="292068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62" name="PlaceHolder 3"/>
          <p:cNvSpPr>
            <a:spLocks noGrp="1"/>
          </p:cNvSpPr>
          <p:nvPr>
            <p:ph type="body"/>
          </p:nvPr>
        </p:nvSpPr>
        <p:spPr>
          <a:xfrm>
            <a:off x="3535200" y="1800000"/>
            <a:ext cx="292068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63" name="PlaceHolder 4"/>
          <p:cNvSpPr>
            <a:spLocks noGrp="1"/>
          </p:cNvSpPr>
          <p:nvPr>
            <p:ph type="body"/>
          </p:nvPr>
        </p:nvSpPr>
        <p:spPr>
          <a:xfrm>
            <a:off x="6602040" y="1800000"/>
            <a:ext cx="292068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64" name="PlaceHolder 5"/>
          <p:cNvSpPr>
            <a:spLocks noGrp="1"/>
          </p:cNvSpPr>
          <p:nvPr>
            <p:ph type="body"/>
          </p:nvPr>
        </p:nvSpPr>
        <p:spPr>
          <a:xfrm>
            <a:off x="468000" y="3517560"/>
            <a:ext cx="292068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65" name="PlaceHolder 6"/>
          <p:cNvSpPr>
            <a:spLocks noGrp="1"/>
          </p:cNvSpPr>
          <p:nvPr>
            <p:ph type="body"/>
          </p:nvPr>
        </p:nvSpPr>
        <p:spPr>
          <a:xfrm>
            <a:off x="3535200" y="3517560"/>
            <a:ext cx="292068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66" name="PlaceHolder 7"/>
          <p:cNvSpPr>
            <a:spLocks noGrp="1"/>
          </p:cNvSpPr>
          <p:nvPr>
            <p:ph type="body"/>
          </p:nvPr>
        </p:nvSpPr>
        <p:spPr>
          <a:xfrm>
            <a:off x="6602040" y="3517560"/>
            <a:ext cx="292068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79" name="PlaceHolder 2"/>
          <p:cNvSpPr>
            <a:spLocks noGrp="1"/>
          </p:cNvSpPr>
          <p:nvPr>
            <p:ph type="subTitle"/>
          </p:nvPr>
        </p:nvSpPr>
        <p:spPr>
          <a:xfrm>
            <a:off x="468000" y="1800000"/>
            <a:ext cx="9071640" cy="32882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/>
          </p:cNvSpPr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81" name="PlaceHolder 2"/>
          <p:cNvSpPr>
            <a:spLocks noGrp="1"/>
          </p:cNvSpPr>
          <p:nvPr>
            <p:ph type="body"/>
          </p:nvPr>
        </p:nvSpPr>
        <p:spPr>
          <a:xfrm>
            <a:off x="468000" y="1800000"/>
            <a:ext cx="9071640" cy="3288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68000" y="1800000"/>
            <a:ext cx="4426920" cy="3288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116680" y="1800000"/>
            <a:ext cx="4426920" cy="3288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laceHolder 1"/>
          <p:cNvSpPr>
            <a:spLocks noGrp="1"/>
          </p:cNvSpPr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83" name="PlaceHolder 2"/>
          <p:cNvSpPr>
            <a:spLocks noGrp="1"/>
          </p:cNvSpPr>
          <p:nvPr>
            <p:ph type="body"/>
          </p:nvPr>
        </p:nvSpPr>
        <p:spPr>
          <a:xfrm>
            <a:off x="468000" y="1800000"/>
            <a:ext cx="4426920" cy="3288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84" name="PlaceHolder 3"/>
          <p:cNvSpPr>
            <a:spLocks noGrp="1"/>
          </p:cNvSpPr>
          <p:nvPr>
            <p:ph type="body"/>
          </p:nvPr>
        </p:nvSpPr>
        <p:spPr>
          <a:xfrm>
            <a:off x="5116680" y="1800000"/>
            <a:ext cx="4426920" cy="3288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PlaceHolder 1"/>
          <p:cNvSpPr>
            <a:spLocks noGrp="1"/>
          </p:cNvSpPr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laceHolder 1"/>
          <p:cNvSpPr>
            <a:spLocks noGrp="1"/>
          </p:cNvSpPr>
          <p:nvPr>
            <p:ph type="subTitle"/>
          </p:nvPr>
        </p:nvSpPr>
        <p:spPr>
          <a:xfrm>
            <a:off x="468000" y="468000"/>
            <a:ext cx="9071640" cy="43884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PlaceHolder 1"/>
          <p:cNvSpPr>
            <a:spLocks noGrp="1"/>
          </p:cNvSpPr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88" name="PlaceHolder 2"/>
          <p:cNvSpPr>
            <a:spLocks noGrp="1"/>
          </p:cNvSpPr>
          <p:nvPr>
            <p:ph type="body"/>
          </p:nvPr>
        </p:nvSpPr>
        <p:spPr>
          <a:xfrm>
            <a:off x="468000" y="1800000"/>
            <a:ext cx="442692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89" name="PlaceHolder 3"/>
          <p:cNvSpPr>
            <a:spLocks noGrp="1"/>
          </p:cNvSpPr>
          <p:nvPr>
            <p:ph type="body"/>
          </p:nvPr>
        </p:nvSpPr>
        <p:spPr>
          <a:xfrm>
            <a:off x="5116680" y="1800000"/>
            <a:ext cx="4426920" cy="3288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90" name="PlaceHolder 4"/>
          <p:cNvSpPr>
            <a:spLocks noGrp="1"/>
          </p:cNvSpPr>
          <p:nvPr>
            <p:ph type="body"/>
          </p:nvPr>
        </p:nvSpPr>
        <p:spPr>
          <a:xfrm>
            <a:off x="468000" y="3517560"/>
            <a:ext cx="442692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PlaceHolder 1"/>
          <p:cNvSpPr>
            <a:spLocks noGrp="1"/>
          </p:cNvSpPr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92" name="PlaceHolder 2"/>
          <p:cNvSpPr>
            <a:spLocks noGrp="1"/>
          </p:cNvSpPr>
          <p:nvPr>
            <p:ph type="body"/>
          </p:nvPr>
        </p:nvSpPr>
        <p:spPr>
          <a:xfrm>
            <a:off x="468000" y="1800000"/>
            <a:ext cx="4426920" cy="3288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93" name="PlaceHolder 3"/>
          <p:cNvSpPr>
            <a:spLocks noGrp="1"/>
          </p:cNvSpPr>
          <p:nvPr>
            <p:ph type="body"/>
          </p:nvPr>
        </p:nvSpPr>
        <p:spPr>
          <a:xfrm>
            <a:off x="5116680" y="1800000"/>
            <a:ext cx="442692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94" name="PlaceHolder 4"/>
          <p:cNvSpPr>
            <a:spLocks noGrp="1"/>
          </p:cNvSpPr>
          <p:nvPr>
            <p:ph type="body"/>
          </p:nvPr>
        </p:nvSpPr>
        <p:spPr>
          <a:xfrm>
            <a:off x="5116680" y="3517560"/>
            <a:ext cx="442692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PlaceHolder 1"/>
          <p:cNvSpPr>
            <a:spLocks noGrp="1"/>
          </p:cNvSpPr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96" name="PlaceHolder 2"/>
          <p:cNvSpPr>
            <a:spLocks noGrp="1"/>
          </p:cNvSpPr>
          <p:nvPr>
            <p:ph type="body"/>
          </p:nvPr>
        </p:nvSpPr>
        <p:spPr>
          <a:xfrm>
            <a:off x="468000" y="1800000"/>
            <a:ext cx="442692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97" name="PlaceHolder 3"/>
          <p:cNvSpPr>
            <a:spLocks noGrp="1"/>
          </p:cNvSpPr>
          <p:nvPr>
            <p:ph type="body"/>
          </p:nvPr>
        </p:nvSpPr>
        <p:spPr>
          <a:xfrm>
            <a:off x="5116680" y="1800000"/>
            <a:ext cx="442692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98" name="PlaceHolder 4"/>
          <p:cNvSpPr>
            <a:spLocks noGrp="1"/>
          </p:cNvSpPr>
          <p:nvPr>
            <p:ph type="body"/>
          </p:nvPr>
        </p:nvSpPr>
        <p:spPr>
          <a:xfrm>
            <a:off x="468000" y="3517560"/>
            <a:ext cx="907164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PlaceHolder 1"/>
          <p:cNvSpPr>
            <a:spLocks noGrp="1"/>
          </p:cNvSpPr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00" name="PlaceHolder 2"/>
          <p:cNvSpPr>
            <a:spLocks noGrp="1"/>
          </p:cNvSpPr>
          <p:nvPr>
            <p:ph type="body"/>
          </p:nvPr>
        </p:nvSpPr>
        <p:spPr>
          <a:xfrm>
            <a:off x="468000" y="1800000"/>
            <a:ext cx="907164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01" name="PlaceHolder 3"/>
          <p:cNvSpPr>
            <a:spLocks noGrp="1"/>
          </p:cNvSpPr>
          <p:nvPr>
            <p:ph type="body"/>
          </p:nvPr>
        </p:nvSpPr>
        <p:spPr>
          <a:xfrm>
            <a:off x="468000" y="3517560"/>
            <a:ext cx="907164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PlaceHolder 1"/>
          <p:cNvSpPr>
            <a:spLocks noGrp="1"/>
          </p:cNvSpPr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03" name="PlaceHolder 2"/>
          <p:cNvSpPr>
            <a:spLocks noGrp="1"/>
          </p:cNvSpPr>
          <p:nvPr>
            <p:ph type="body"/>
          </p:nvPr>
        </p:nvSpPr>
        <p:spPr>
          <a:xfrm>
            <a:off x="468000" y="1800000"/>
            <a:ext cx="442692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04" name="PlaceHolder 3"/>
          <p:cNvSpPr>
            <a:spLocks noGrp="1"/>
          </p:cNvSpPr>
          <p:nvPr>
            <p:ph type="body"/>
          </p:nvPr>
        </p:nvSpPr>
        <p:spPr>
          <a:xfrm>
            <a:off x="5116680" y="1800000"/>
            <a:ext cx="442692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05" name="PlaceHolder 4"/>
          <p:cNvSpPr>
            <a:spLocks noGrp="1"/>
          </p:cNvSpPr>
          <p:nvPr>
            <p:ph type="body"/>
          </p:nvPr>
        </p:nvSpPr>
        <p:spPr>
          <a:xfrm>
            <a:off x="468000" y="3517560"/>
            <a:ext cx="442692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06" name="PlaceHolder 5"/>
          <p:cNvSpPr>
            <a:spLocks noGrp="1"/>
          </p:cNvSpPr>
          <p:nvPr>
            <p:ph type="body"/>
          </p:nvPr>
        </p:nvSpPr>
        <p:spPr>
          <a:xfrm>
            <a:off x="5116680" y="3517560"/>
            <a:ext cx="442692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PlaceHolder 1"/>
          <p:cNvSpPr>
            <a:spLocks noGrp="1"/>
          </p:cNvSpPr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08" name="PlaceHolder 2"/>
          <p:cNvSpPr>
            <a:spLocks noGrp="1"/>
          </p:cNvSpPr>
          <p:nvPr>
            <p:ph type="body"/>
          </p:nvPr>
        </p:nvSpPr>
        <p:spPr>
          <a:xfrm>
            <a:off x="468000" y="1800000"/>
            <a:ext cx="292068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09" name="PlaceHolder 3"/>
          <p:cNvSpPr>
            <a:spLocks noGrp="1"/>
          </p:cNvSpPr>
          <p:nvPr>
            <p:ph type="body"/>
          </p:nvPr>
        </p:nvSpPr>
        <p:spPr>
          <a:xfrm>
            <a:off x="3535200" y="1800000"/>
            <a:ext cx="292068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10" name="PlaceHolder 4"/>
          <p:cNvSpPr>
            <a:spLocks noGrp="1"/>
          </p:cNvSpPr>
          <p:nvPr>
            <p:ph type="body"/>
          </p:nvPr>
        </p:nvSpPr>
        <p:spPr>
          <a:xfrm>
            <a:off x="6602040" y="1800000"/>
            <a:ext cx="292068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11" name="PlaceHolder 5"/>
          <p:cNvSpPr>
            <a:spLocks noGrp="1"/>
          </p:cNvSpPr>
          <p:nvPr>
            <p:ph type="body"/>
          </p:nvPr>
        </p:nvSpPr>
        <p:spPr>
          <a:xfrm>
            <a:off x="468000" y="3517560"/>
            <a:ext cx="292068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12" name="PlaceHolder 6"/>
          <p:cNvSpPr>
            <a:spLocks noGrp="1"/>
          </p:cNvSpPr>
          <p:nvPr>
            <p:ph type="body"/>
          </p:nvPr>
        </p:nvSpPr>
        <p:spPr>
          <a:xfrm>
            <a:off x="3535200" y="3517560"/>
            <a:ext cx="292068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13" name="PlaceHolder 7"/>
          <p:cNvSpPr>
            <a:spLocks noGrp="1"/>
          </p:cNvSpPr>
          <p:nvPr>
            <p:ph type="body"/>
          </p:nvPr>
        </p:nvSpPr>
        <p:spPr>
          <a:xfrm>
            <a:off x="6602040" y="3517560"/>
            <a:ext cx="292068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PlaceHolder 1"/>
          <p:cNvSpPr>
            <a:spLocks noGrp="1"/>
          </p:cNvSpPr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28" name="PlaceHolder 2"/>
          <p:cNvSpPr>
            <a:spLocks noGrp="1"/>
          </p:cNvSpPr>
          <p:nvPr>
            <p:ph type="subTitle"/>
          </p:nvPr>
        </p:nvSpPr>
        <p:spPr>
          <a:xfrm>
            <a:off x="468000" y="1800000"/>
            <a:ext cx="9071640" cy="32882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PlaceHolder 1"/>
          <p:cNvSpPr>
            <a:spLocks noGrp="1"/>
          </p:cNvSpPr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30" name="PlaceHolder 2"/>
          <p:cNvSpPr>
            <a:spLocks noGrp="1"/>
          </p:cNvSpPr>
          <p:nvPr>
            <p:ph type="body"/>
          </p:nvPr>
        </p:nvSpPr>
        <p:spPr>
          <a:xfrm>
            <a:off x="468000" y="1800000"/>
            <a:ext cx="9071640" cy="3288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PlaceHolder 1"/>
          <p:cNvSpPr>
            <a:spLocks noGrp="1"/>
          </p:cNvSpPr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32" name="PlaceHolder 2"/>
          <p:cNvSpPr>
            <a:spLocks noGrp="1"/>
          </p:cNvSpPr>
          <p:nvPr>
            <p:ph type="body"/>
          </p:nvPr>
        </p:nvSpPr>
        <p:spPr>
          <a:xfrm>
            <a:off x="468000" y="1800000"/>
            <a:ext cx="4426920" cy="3288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33" name="PlaceHolder 3"/>
          <p:cNvSpPr>
            <a:spLocks noGrp="1"/>
          </p:cNvSpPr>
          <p:nvPr>
            <p:ph type="body"/>
          </p:nvPr>
        </p:nvSpPr>
        <p:spPr>
          <a:xfrm>
            <a:off x="5116680" y="1800000"/>
            <a:ext cx="4426920" cy="3288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PlaceHolder 1"/>
          <p:cNvSpPr>
            <a:spLocks noGrp="1"/>
          </p:cNvSpPr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PlaceHolder 1"/>
          <p:cNvSpPr>
            <a:spLocks noGrp="1"/>
          </p:cNvSpPr>
          <p:nvPr>
            <p:ph type="subTitle"/>
          </p:nvPr>
        </p:nvSpPr>
        <p:spPr>
          <a:xfrm>
            <a:off x="468000" y="468000"/>
            <a:ext cx="9071640" cy="43884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PlaceHolder 1"/>
          <p:cNvSpPr>
            <a:spLocks noGrp="1"/>
          </p:cNvSpPr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37" name="PlaceHolder 2"/>
          <p:cNvSpPr>
            <a:spLocks noGrp="1"/>
          </p:cNvSpPr>
          <p:nvPr>
            <p:ph type="body"/>
          </p:nvPr>
        </p:nvSpPr>
        <p:spPr>
          <a:xfrm>
            <a:off x="468000" y="1800000"/>
            <a:ext cx="442692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38" name="PlaceHolder 3"/>
          <p:cNvSpPr>
            <a:spLocks noGrp="1"/>
          </p:cNvSpPr>
          <p:nvPr>
            <p:ph type="body"/>
          </p:nvPr>
        </p:nvSpPr>
        <p:spPr>
          <a:xfrm>
            <a:off x="5116680" y="1800000"/>
            <a:ext cx="4426920" cy="3288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39" name="PlaceHolder 4"/>
          <p:cNvSpPr>
            <a:spLocks noGrp="1"/>
          </p:cNvSpPr>
          <p:nvPr>
            <p:ph type="body"/>
          </p:nvPr>
        </p:nvSpPr>
        <p:spPr>
          <a:xfrm>
            <a:off x="468000" y="3517560"/>
            <a:ext cx="442692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PlaceHolder 1"/>
          <p:cNvSpPr>
            <a:spLocks noGrp="1"/>
          </p:cNvSpPr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41" name="PlaceHolder 2"/>
          <p:cNvSpPr>
            <a:spLocks noGrp="1"/>
          </p:cNvSpPr>
          <p:nvPr>
            <p:ph type="body"/>
          </p:nvPr>
        </p:nvSpPr>
        <p:spPr>
          <a:xfrm>
            <a:off x="468000" y="1800000"/>
            <a:ext cx="4426920" cy="3288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42" name="PlaceHolder 3"/>
          <p:cNvSpPr>
            <a:spLocks noGrp="1"/>
          </p:cNvSpPr>
          <p:nvPr>
            <p:ph type="body"/>
          </p:nvPr>
        </p:nvSpPr>
        <p:spPr>
          <a:xfrm>
            <a:off x="5116680" y="1800000"/>
            <a:ext cx="442692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43" name="PlaceHolder 4"/>
          <p:cNvSpPr>
            <a:spLocks noGrp="1"/>
          </p:cNvSpPr>
          <p:nvPr>
            <p:ph type="body"/>
          </p:nvPr>
        </p:nvSpPr>
        <p:spPr>
          <a:xfrm>
            <a:off x="5116680" y="3517560"/>
            <a:ext cx="442692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PlaceHolder 1"/>
          <p:cNvSpPr>
            <a:spLocks noGrp="1"/>
          </p:cNvSpPr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45" name="PlaceHolder 2"/>
          <p:cNvSpPr>
            <a:spLocks noGrp="1"/>
          </p:cNvSpPr>
          <p:nvPr>
            <p:ph type="body"/>
          </p:nvPr>
        </p:nvSpPr>
        <p:spPr>
          <a:xfrm>
            <a:off x="468000" y="1800000"/>
            <a:ext cx="442692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46" name="PlaceHolder 3"/>
          <p:cNvSpPr>
            <a:spLocks noGrp="1"/>
          </p:cNvSpPr>
          <p:nvPr>
            <p:ph type="body"/>
          </p:nvPr>
        </p:nvSpPr>
        <p:spPr>
          <a:xfrm>
            <a:off x="5116680" y="1800000"/>
            <a:ext cx="442692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47" name="PlaceHolder 4"/>
          <p:cNvSpPr>
            <a:spLocks noGrp="1"/>
          </p:cNvSpPr>
          <p:nvPr>
            <p:ph type="body"/>
          </p:nvPr>
        </p:nvSpPr>
        <p:spPr>
          <a:xfrm>
            <a:off x="468000" y="3517560"/>
            <a:ext cx="907164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PlaceHolder 1"/>
          <p:cNvSpPr>
            <a:spLocks noGrp="1"/>
          </p:cNvSpPr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49" name="PlaceHolder 2"/>
          <p:cNvSpPr>
            <a:spLocks noGrp="1"/>
          </p:cNvSpPr>
          <p:nvPr>
            <p:ph type="body"/>
          </p:nvPr>
        </p:nvSpPr>
        <p:spPr>
          <a:xfrm>
            <a:off x="468000" y="1800000"/>
            <a:ext cx="907164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50" name="PlaceHolder 3"/>
          <p:cNvSpPr>
            <a:spLocks noGrp="1"/>
          </p:cNvSpPr>
          <p:nvPr>
            <p:ph type="body"/>
          </p:nvPr>
        </p:nvSpPr>
        <p:spPr>
          <a:xfrm>
            <a:off x="468000" y="3517560"/>
            <a:ext cx="907164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PlaceHolder 1"/>
          <p:cNvSpPr>
            <a:spLocks noGrp="1"/>
          </p:cNvSpPr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52" name="PlaceHolder 2"/>
          <p:cNvSpPr>
            <a:spLocks noGrp="1"/>
          </p:cNvSpPr>
          <p:nvPr>
            <p:ph type="body"/>
          </p:nvPr>
        </p:nvSpPr>
        <p:spPr>
          <a:xfrm>
            <a:off x="468000" y="1800000"/>
            <a:ext cx="442692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53" name="PlaceHolder 3"/>
          <p:cNvSpPr>
            <a:spLocks noGrp="1"/>
          </p:cNvSpPr>
          <p:nvPr>
            <p:ph type="body"/>
          </p:nvPr>
        </p:nvSpPr>
        <p:spPr>
          <a:xfrm>
            <a:off x="5116680" y="1800000"/>
            <a:ext cx="442692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54" name="PlaceHolder 4"/>
          <p:cNvSpPr>
            <a:spLocks noGrp="1"/>
          </p:cNvSpPr>
          <p:nvPr>
            <p:ph type="body"/>
          </p:nvPr>
        </p:nvSpPr>
        <p:spPr>
          <a:xfrm>
            <a:off x="468000" y="3517560"/>
            <a:ext cx="442692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55" name="PlaceHolder 5"/>
          <p:cNvSpPr>
            <a:spLocks noGrp="1"/>
          </p:cNvSpPr>
          <p:nvPr>
            <p:ph type="body"/>
          </p:nvPr>
        </p:nvSpPr>
        <p:spPr>
          <a:xfrm>
            <a:off x="5116680" y="3517560"/>
            <a:ext cx="442692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subTitle"/>
          </p:nvPr>
        </p:nvSpPr>
        <p:spPr>
          <a:xfrm>
            <a:off x="468000" y="468000"/>
            <a:ext cx="9071640" cy="43884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PlaceHolder 1"/>
          <p:cNvSpPr>
            <a:spLocks noGrp="1"/>
          </p:cNvSpPr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57" name="PlaceHolder 2"/>
          <p:cNvSpPr>
            <a:spLocks noGrp="1"/>
          </p:cNvSpPr>
          <p:nvPr>
            <p:ph type="body"/>
          </p:nvPr>
        </p:nvSpPr>
        <p:spPr>
          <a:xfrm>
            <a:off x="468000" y="1800000"/>
            <a:ext cx="292068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58" name="PlaceHolder 3"/>
          <p:cNvSpPr>
            <a:spLocks noGrp="1"/>
          </p:cNvSpPr>
          <p:nvPr>
            <p:ph type="body"/>
          </p:nvPr>
        </p:nvSpPr>
        <p:spPr>
          <a:xfrm>
            <a:off x="3535200" y="1800000"/>
            <a:ext cx="292068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59" name="PlaceHolder 4"/>
          <p:cNvSpPr>
            <a:spLocks noGrp="1"/>
          </p:cNvSpPr>
          <p:nvPr>
            <p:ph type="body"/>
          </p:nvPr>
        </p:nvSpPr>
        <p:spPr>
          <a:xfrm>
            <a:off x="6602040" y="1800000"/>
            <a:ext cx="292068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60" name="PlaceHolder 5"/>
          <p:cNvSpPr>
            <a:spLocks noGrp="1"/>
          </p:cNvSpPr>
          <p:nvPr>
            <p:ph type="body"/>
          </p:nvPr>
        </p:nvSpPr>
        <p:spPr>
          <a:xfrm>
            <a:off x="468000" y="3517560"/>
            <a:ext cx="292068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61" name="PlaceHolder 6"/>
          <p:cNvSpPr>
            <a:spLocks noGrp="1"/>
          </p:cNvSpPr>
          <p:nvPr>
            <p:ph type="body"/>
          </p:nvPr>
        </p:nvSpPr>
        <p:spPr>
          <a:xfrm>
            <a:off x="3535200" y="3517560"/>
            <a:ext cx="292068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62" name="PlaceHolder 7"/>
          <p:cNvSpPr>
            <a:spLocks noGrp="1"/>
          </p:cNvSpPr>
          <p:nvPr>
            <p:ph type="body"/>
          </p:nvPr>
        </p:nvSpPr>
        <p:spPr>
          <a:xfrm>
            <a:off x="6602040" y="3517560"/>
            <a:ext cx="292068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PlaceHolder 1"/>
          <p:cNvSpPr>
            <a:spLocks noGrp="1"/>
          </p:cNvSpPr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76" name="PlaceHolder 2"/>
          <p:cNvSpPr>
            <a:spLocks noGrp="1"/>
          </p:cNvSpPr>
          <p:nvPr>
            <p:ph type="subTitle"/>
          </p:nvPr>
        </p:nvSpPr>
        <p:spPr>
          <a:xfrm>
            <a:off x="468000" y="1800000"/>
            <a:ext cx="9071640" cy="32882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PlaceHolder 1"/>
          <p:cNvSpPr>
            <a:spLocks noGrp="1"/>
          </p:cNvSpPr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78" name="PlaceHolder 2"/>
          <p:cNvSpPr>
            <a:spLocks noGrp="1"/>
          </p:cNvSpPr>
          <p:nvPr>
            <p:ph type="body"/>
          </p:nvPr>
        </p:nvSpPr>
        <p:spPr>
          <a:xfrm>
            <a:off x="468000" y="1800000"/>
            <a:ext cx="9071640" cy="3288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PlaceHolder 1"/>
          <p:cNvSpPr>
            <a:spLocks noGrp="1"/>
          </p:cNvSpPr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80" name="PlaceHolder 2"/>
          <p:cNvSpPr>
            <a:spLocks noGrp="1"/>
          </p:cNvSpPr>
          <p:nvPr>
            <p:ph type="body"/>
          </p:nvPr>
        </p:nvSpPr>
        <p:spPr>
          <a:xfrm>
            <a:off x="468000" y="1800000"/>
            <a:ext cx="4426920" cy="3288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81" name="PlaceHolder 3"/>
          <p:cNvSpPr>
            <a:spLocks noGrp="1"/>
          </p:cNvSpPr>
          <p:nvPr>
            <p:ph type="body"/>
          </p:nvPr>
        </p:nvSpPr>
        <p:spPr>
          <a:xfrm>
            <a:off x="5116680" y="1800000"/>
            <a:ext cx="4426920" cy="3288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PlaceHolder 1"/>
          <p:cNvSpPr>
            <a:spLocks noGrp="1"/>
          </p:cNvSpPr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PlaceHolder 1"/>
          <p:cNvSpPr>
            <a:spLocks noGrp="1"/>
          </p:cNvSpPr>
          <p:nvPr>
            <p:ph type="subTitle"/>
          </p:nvPr>
        </p:nvSpPr>
        <p:spPr>
          <a:xfrm>
            <a:off x="468000" y="468000"/>
            <a:ext cx="9071640" cy="43884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PlaceHolder 1"/>
          <p:cNvSpPr>
            <a:spLocks noGrp="1"/>
          </p:cNvSpPr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85" name="PlaceHolder 2"/>
          <p:cNvSpPr>
            <a:spLocks noGrp="1"/>
          </p:cNvSpPr>
          <p:nvPr>
            <p:ph type="body"/>
          </p:nvPr>
        </p:nvSpPr>
        <p:spPr>
          <a:xfrm>
            <a:off x="468000" y="1800000"/>
            <a:ext cx="442692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86" name="PlaceHolder 3"/>
          <p:cNvSpPr>
            <a:spLocks noGrp="1"/>
          </p:cNvSpPr>
          <p:nvPr>
            <p:ph type="body"/>
          </p:nvPr>
        </p:nvSpPr>
        <p:spPr>
          <a:xfrm>
            <a:off x="5116680" y="1800000"/>
            <a:ext cx="4426920" cy="3288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87" name="PlaceHolder 4"/>
          <p:cNvSpPr>
            <a:spLocks noGrp="1"/>
          </p:cNvSpPr>
          <p:nvPr>
            <p:ph type="body"/>
          </p:nvPr>
        </p:nvSpPr>
        <p:spPr>
          <a:xfrm>
            <a:off x="468000" y="3517560"/>
            <a:ext cx="442692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PlaceHolder 1"/>
          <p:cNvSpPr>
            <a:spLocks noGrp="1"/>
          </p:cNvSpPr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89" name="PlaceHolder 2"/>
          <p:cNvSpPr>
            <a:spLocks noGrp="1"/>
          </p:cNvSpPr>
          <p:nvPr>
            <p:ph type="body"/>
          </p:nvPr>
        </p:nvSpPr>
        <p:spPr>
          <a:xfrm>
            <a:off x="468000" y="1800000"/>
            <a:ext cx="4426920" cy="3288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90" name="PlaceHolder 3"/>
          <p:cNvSpPr>
            <a:spLocks noGrp="1"/>
          </p:cNvSpPr>
          <p:nvPr>
            <p:ph type="body"/>
          </p:nvPr>
        </p:nvSpPr>
        <p:spPr>
          <a:xfrm>
            <a:off x="5116680" y="1800000"/>
            <a:ext cx="442692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91" name="PlaceHolder 4"/>
          <p:cNvSpPr>
            <a:spLocks noGrp="1"/>
          </p:cNvSpPr>
          <p:nvPr>
            <p:ph type="body"/>
          </p:nvPr>
        </p:nvSpPr>
        <p:spPr>
          <a:xfrm>
            <a:off x="5116680" y="3517560"/>
            <a:ext cx="442692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PlaceHolder 1"/>
          <p:cNvSpPr>
            <a:spLocks noGrp="1"/>
          </p:cNvSpPr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93" name="PlaceHolder 2"/>
          <p:cNvSpPr>
            <a:spLocks noGrp="1"/>
          </p:cNvSpPr>
          <p:nvPr>
            <p:ph type="body"/>
          </p:nvPr>
        </p:nvSpPr>
        <p:spPr>
          <a:xfrm>
            <a:off x="468000" y="1800000"/>
            <a:ext cx="442692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94" name="PlaceHolder 3"/>
          <p:cNvSpPr>
            <a:spLocks noGrp="1"/>
          </p:cNvSpPr>
          <p:nvPr>
            <p:ph type="body"/>
          </p:nvPr>
        </p:nvSpPr>
        <p:spPr>
          <a:xfrm>
            <a:off x="5116680" y="1800000"/>
            <a:ext cx="442692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95" name="PlaceHolder 4"/>
          <p:cNvSpPr>
            <a:spLocks noGrp="1"/>
          </p:cNvSpPr>
          <p:nvPr>
            <p:ph type="body"/>
          </p:nvPr>
        </p:nvSpPr>
        <p:spPr>
          <a:xfrm>
            <a:off x="468000" y="3517560"/>
            <a:ext cx="907164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468000" y="1800000"/>
            <a:ext cx="442692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5116680" y="1800000"/>
            <a:ext cx="4426920" cy="3288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468000" y="3517560"/>
            <a:ext cx="442692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PlaceHolder 1"/>
          <p:cNvSpPr>
            <a:spLocks noGrp="1"/>
          </p:cNvSpPr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97" name="PlaceHolder 2"/>
          <p:cNvSpPr>
            <a:spLocks noGrp="1"/>
          </p:cNvSpPr>
          <p:nvPr>
            <p:ph type="body"/>
          </p:nvPr>
        </p:nvSpPr>
        <p:spPr>
          <a:xfrm>
            <a:off x="468000" y="1800000"/>
            <a:ext cx="907164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98" name="PlaceHolder 3"/>
          <p:cNvSpPr>
            <a:spLocks noGrp="1"/>
          </p:cNvSpPr>
          <p:nvPr>
            <p:ph type="body"/>
          </p:nvPr>
        </p:nvSpPr>
        <p:spPr>
          <a:xfrm>
            <a:off x="468000" y="3517560"/>
            <a:ext cx="907164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PlaceHolder 1"/>
          <p:cNvSpPr>
            <a:spLocks noGrp="1"/>
          </p:cNvSpPr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300" name="PlaceHolder 2"/>
          <p:cNvSpPr>
            <a:spLocks noGrp="1"/>
          </p:cNvSpPr>
          <p:nvPr>
            <p:ph type="body"/>
          </p:nvPr>
        </p:nvSpPr>
        <p:spPr>
          <a:xfrm>
            <a:off x="468000" y="1800000"/>
            <a:ext cx="442692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01" name="PlaceHolder 3"/>
          <p:cNvSpPr>
            <a:spLocks noGrp="1"/>
          </p:cNvSpPr>
          <p:nvPr>
            <p:ph type="body"/>
          </p:nvPr>
        </p:nvSpPr>
        <p:spPr>
          <a:xfrm>
            <a:off x="5116680" y="1800000"/>
            <a:ext cx="442692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02" name="PlaceHolder 4"/>
          <p:cNvSpPr>
            <a:spLocks noGrp="1"/>
          </p:cNvSpPr>
          <p:nvPr>
            <p:ph type="body"/>
          </p:nvPr>
        </p:nvSpPr>
        <p:spPr>
          <a:xfrm>
            <a:off x="468000" y="3517560"/>
            <a:ext cx="442692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03" name="PlaceHolder 5"/>
          <p:cNvSpPr>
            <a:spLocks noGrp="1"/>
          </p:cNvSpPr>
          <p:nvPr>
            <p:ph type="body"/>
          </p:nvPr>
        </p:nvSpPr>
        <p:spPr>
          <a:xfrm>
            <a:off x="5116680" y="3517560"/>
            <a:ext cx="442692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PlaceHolder 1"/>
          <p:cNvSpPr>
            <a:spLocks noGrp="1"/>
          </p:cNvSpPr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305" name="PlaceHolder 2"/>
          <p:cNvSpPr>
            <a:spLocks noGrp="1"/>
          </p:cNvSpPr>
          <p:nvPr>
            <p:ph type="body"/>
          </p:nvPr>
        </p:nvSpPr>
        <p:spPr>
          <a:xfrm>
            <a:off x="468000" y="1800000"/>
            <a:ext cx="292068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06" name="PlaceHolder 3"/>
          <p:cNvSpPr>
            <a:spLocks noGrp="1"/>
          </p:cNvSpPr>
          <p:nvPr>
            <p:ph type="body"/>
          </p:nvPr>
        </p:nvSpPr>
        <p:spPr>
          <a:xfrm>
            <a:off x="3535200" y="1800000"/>
            <a:ext cx="292068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07" name="PlaceHolder 4"/>
          <p:cNvSpPr>
            <a:spLocks noGrp="1"/>
          </p:cNvSpPr>
          <p:nvPr>
            <p:ph type="body"/>
          </p:nvPr>
        </p:nvSpPr>
        <p:spPr>
          <a:xfrm>
            <a:off x="6602040" y="1800000"/>
            <a:ext cx="292068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08" name="PlaceHolder 5"/>
          <p:cNvSpPr>
            <a:spLocks noGrp="1"/>
          </p:cNvSpPr>
          <p:nvPr>
            <p:ph type="body"/>
          </p:nvPr>
        </p:nvSpPr>
        <p:spPr>
          <a:xfrm>
            <a:off x="468000" y="3517560"/>
            <a:ext cx="292068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09" name="PlaceHolder 6"/>
          <p:cNvSpPr>
            <a:spLocks noGrp="1"/>
          </p:cNvSpPr>
          <p:nvPr>
            <p:ph type="body"/>
          </p:nvPr>
        </p:nvSpPr>
        <p:spPr>
          <a:xfrm>
            <a:off x="3535200" y="3517560"/>
            <a:ext cx="292068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10" name="PlaceHolder 7"/>
          <p:cNvSpPr>
            <a:spLocks noGrp="1"/>
          </p:cNvSpPr>
          <p:nvPr>
            <p:ph type="body"/>
          </p:nvPr>
        </p:nvSpPr>
        <p:spPr>
          <a:xfrm>
            <a:off x="6602040" y="3517560"/>
            <a:ext cx="292068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PlaceHolder 1"/>
          <p:cNvSpPr>
            <a:spLocks noGrp="1"/>
          </p:cNvSpPr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358" name="PlaceHolder 2"/>
          <p:cNvSpPr>
            <a:spLocks noGrp="1"/>
          </p:cNvSpPr>
          <p:nvPr>
            <p:ph type="subTitle"/>
          </p:nvPr>
        </p:nvSpPr>
        <p:spPr>
          <a:xfrm>
            <a:off x="468000" y="1800000"/>
            <a:ext cx="9071640" cy="32882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PlaceHolder 1"/>
          <p:cNvSpPr>
            <a:spLocks noGrp="1"/>
          </p:cNvSpPr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360" name="PlaceHolder 2"/>
          <p:cNvSpPr>
            <a:spLocks noGrp="1"/>
          </p:cNvSpPr>
          <p:nvPr>
            <p:ph type="body"/>
          </p:nvPr>
        </p:nvSpPr>
        <p:spPr>
          <a:xfrm>
            <a:off x="468000" y="1800000"/>
            <a:ext cx="9071640" cy="3288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PlaceHolder 1"/>
          <p:cNvSpPr>
            <a:spLocks noGrp="1"/>
          </p:cNvSpPr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362" name="PlaceHolder 2"/>
          <p:cNvSpPr>
            <a:spLocks noGrp="1"/>
          </p:cNvSpPr>
          <p:nvPr>
            <p:ph type="body"/>
          </p:nvPr>
        </p:nvSpPr>
        <p:spPr>
          <a:xfrm>
            <a:off x="468000" y="1800000"/>
            <a:ext cx="4426920" cy="3288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63" name="PlaceHolder 3"/>
          <p:cNvSpPr>
            <a:spLocks noGrp="1"/>
          </p:cNvSpPr>
          <p:nvPr>
            <p:ph type="body"/>
          </p:nvPr>
        </p:nvSpPr>
        <p:spPr>
          <a:xfrm>
            <a:off x="5116680" y="1800000"/>
            <a:ext cx="4426920" cy="3288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PlaceHolder 1"/>
          <p:cNvSpPr>
            <a:spLocks noGrp="1"/>
          </p:cNvSpPr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PlaceHolder 1"/>
          <p:cNvSpPr>
            <a:spLocks noGrp="1"/>
          </p:cNvSpPr>
          <p:nvPr>
            <p:ph type="subTitle"/>
          </p:nvPr>
        </p:nvSpPr>
        <p:spPr>
          <a:xfrm>
            <a:off x="468000" y="468000"/>
            <a:ext cx="9071640" cy="43884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PlaceHolder 1"/>
          <p:cNvSpPr>
            <a:spLocks noGrp="1"/>
          </p:cNvSpPr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367" name="PlaceHolder 2"/>
          <p:cNvSpPr>
            <a:spLocks noGrp="1"/>
          </p:cNvSpPr>
          <p:nvPr>
            <p:ph type="body"/>
          </p:nvPr>
        </p:nvSpPr>
        <p:spPr>
          <a:xfrm>
            <a:off x="468000" y="1800000"/>
            <a:ext cx="442692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68" name="PlaceHolder 3"/>
          <p:cNvSpPr>
            <a:spLocks noGrp="1"/>
          </p:cNvSpPr>
          <p:nvPr>
            <p:ph type="body"/>
          </p:nvPr>
        </p:nvSpPr>
        <p:spPr>
          <a:xfrm>
            <a:off x="5116680" y="1800000"/>
            <a:ext cx="4426920" cy="3288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69" name="PlaceHolder 4"/>
          <p:cNvSpPr>
            <a:spLocks noGrp="1"/>
          </p:cNvSpPr>
          <p:nvPr>
            <p:ph type="body"/>
          </p:nvPr>
        </p:nvSpPr>
        <p:spPr>
          <a:xfrm>
            <a:off x="468000" y="3517560"/>
            <a:ext cx="442692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468000" y="1800000"/>
            <a:ext cx="4426920" cy="3288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5116680" y="1800000"/>
            <a:ext cx="442692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 type="body"/>
          </p:nvPr>
        </p:nvSpPr>
        <p:spPr>
          <a:xfrm>
            <a:off x="5116680" y="3517560"/>
            <a:ext cx="442692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PlaceHolder 1"/>
          <p:cNvSpPr>
            <a:spLocks noGrp="1"/>
          </p:cNvSpPr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371" name="PlaceHolder 2"/>
          <p:cNvSpPr>
            <a:spLocks noGrp="1"/>
          </p:cNvSpPr>
          <p:nvPr>
            <p:ph type="body"/>
          </p:nvPr>
        </p:nvSpPr>
        <p:spPr>
          <a:xfrm>
            <a:off x="468000" y="1800000"/>
            <a:ext cx="4426920" cy="3288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72" name="PlaceHolder 3"/>
          <p:cNvSpPr>
            <a:spLocks noGrp="1"/>
          </p:cNvSpPr>
          <p:nvPr>
            <p:ph type="body"/>
          </p:nvPr>
        </p:nvSpPr>
        <p:spPr>
          <a:xfrm>
            <a:off x="5116680" y="1800000"/>
            <a:ext cx="442692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73" name="PlaceHolder 4"/>
          <p:cNvSpPr>
            <a:spLocks noGrp="1"/>
          </p:cNvSpPr>
          <p:nvPr>
            <p:ph type="body"/>
          </p:nvPr>
        </p:nvSpPr>
        <p:spPr>
          <a:xfrm>
            <a:off x="5116680" y="3517560"/>
            <a:ext cx="442692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PlaceHolder 1"/>
          <p:cNvSpPr>
            <a:spLocks noGrp="1"/>
          </p:cNvSpPr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375" name="PlaceHolder 2"/>
          <p:cNvSpPr>
            <a:spLocks noGrp="1"/>
          </p:cNvSpPr>
          <p:nvPr>
            <p:ph type="body"/>
          </p:nvPr>
        </p:nvSpPr>
        <p:spPr>
          <a:xfrm>
            <a:off x="468000" y="1800000"/>
            <a:ext cx="442692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76" name="PlaceHolder 3"/>
          <p:cNvSpPr>
            <a:spLocks noGrp="1"/>
          </p:cNvSpPr>
          <p:nvPr>
            <p:ph type="body"/>
          </p:nvPr>
        </p:nvSpPr>
        <p:spPr>
          <a:xfrm>
            <a:off x="5116680" y="1800000"/>
            <a:ext cx="442692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77" name="PlaceHolder 4"/>
          <p:cNvSpPr>
            <a:spLocks noGrp="1"/>
          </p:cNvSpPr>
          <p:nvPr>
            <p:ph type="body"/>
          </p:nvPr>
        </p:nvSpPr>
        <p:spPr>
          <a:xfrm>
            <a:off x="468000" y="3517560"/>
            <a:ext cx="907164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PlaceHolder 1"/>
          <p:cNvSpPr>
            <a:spLocks noGrp="1"/>
          </p:cNvSpPr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379" name="PlaceHolder 2"/>
          <p:cNvSpPr>
            <a:spLocks noGrp="1"/>
          </p:cNvSpPr>
          <p:nvPr>
            <p:ph type="body"/>
          </p:nvPr>
        </p:nvSpPr>
        <p:spPr>
          <a:xfrm>
            <a:off x="468000" y="1800000"/>
            <a:ext cx="907164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80" name="PlaceHolder 3"/>
          <p:cNvSpPr>
            <a:spLocks noGrp="1"/>
          </p:cNvSpPr>
          <p:nvPr>
            <p:ph type="body"/>
          </p:nvPr>
        </p:nvSpPr>
        <p:spPr>
          <a:xfrm>
            <a:off x="468000" y="3517560"/>
            <a:ext cx="907164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PlaceHolder 1"/>
          <p:cNvSpPr>
            <a:spLocks noGrp="1"/>
          </p:cNvSpPr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382" name="PlaceHolder 2"/>
          <p:cNvSpPr>
            <a:spLocks noGrp="1"/>
          </p:cNvSpPr>
          <p:nvPr>
            <p:ph type="body"/>
          </p:nvPr>
        </p:nvSpPr>
        <p:spPr>
          <a:xfrm>
            <a:off x="468000" y="1800000"/>
            <a:ext cx="442692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83" name="PlaceHolder 3"/>
          <p:cNvSpPr>
            <a:spLocks noGrp="1"/>
          </p:cNvSpPr>
          <p:nvPr>
            <p:ph type="body"/>
          </p:nvPr>
        </p:nvSpPr>
        <p:spPr>
          <a:xfrm>
            <a:off x="5116680" y="1800000"/>
            <a:ext cx="442692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84" name="PlaceHolder 4"/>
          <p:cNvSpPr>
            <a:spLocks noGrp="1"/>
          </p:cNvSpPr>
          <p:nvPr>
            <p:ph type="body"/>
          </p:nvPr>
        </p:nvSpPr>
        <p:spPr>
          <a:xfrm>
            <a:off x="468000" y="3517560"/>
            <a:ext cx="442692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85" name="PlaceHolder 5"/>
          <p:cNvSpPr>
            <a:spLocks noGrp="1"/>
          </p:cNvSpPr>
          <p:nvPr>
            <p:ph type="body"/>
          </p:nvPr>
        </p:nvSpPr>
        <p:spPr>
          <a:xfrm>
            <a:off x="5116680" y="3517560"/>
            <a:ext cx="442692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PlaceHolder 1"/>
          <p:cNvSpPr>
            <a:spLocks noGrp="1"/>
          </p:cNvSpPr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387" name="PlaceHolder 2"/>
          <p:cNvSpPr>
            <a:spLocks noGrp="1"/>
          </p:cNvSpPr>
          <p:nvPr>
            <p:ph type="body"/>
          </p:nvPr>
        </p:nvSpPr>
        <p:spPr>
          <a:xfrm>
            <a:off x="468000" y="1800000"/>
            <a:ext cx="292068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88" name="PlaceHolder 3"/>
          <p:cNvSpPr>
            <a:spLocks noGrp="1"/>
          </p:cNvSpPr>
          <p:nvPr>
            <p:ph type="body"/>
          </p:nvPr>
        </p:nvSpPr>
        <p:spPr>
          <a:xfrm>
            <a:off x="3535200" y="1800000"/>
            <a:ext cx="292068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89" name="PlaceHolder 4"/>
          <p:cNvSpPr>
            <a:spLocks noGrp="1"/>
          </p:cNvSpPr>
          <p:nvPr>
            <p:ph type="body"/>
          </p:nvPr>
        </p:nvSpPr>
        <p:spPr>
          <a:xfrm>
            <a:off x="6602040" y="1800000"/>
            <a:ext cx="292068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90" name="PlaceHolder 5"/>
          <p:cNvSpPr>
            <a:spLocks noGrp="1"/>
          </p:cNvSpPr>
          <p:nvPr>
            <p:ph type="body"/>
          </p:nvPr>
        </p:nvSpPr>
        <p:spPr>
          <a:xfrm>
            <a:off x="468000" y="3517560"/>
            <a:ext cx="292068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91" name="PlaceHolder 6"/>
          <p:cNvSpPr>
            <a:spLocks noGrp="1"/>
          </p:cNvSpPr>
          <p:nvPr>
            <p:ph type="body"/>
          </p:nvPr>
        </p:nvSpPr>
        <p:spPr>
          <a:xfrm>
            <a:off x="3535200" y="3517560"/>
            <a:ext cx="292068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92" name="PlaceHolder 7"/>
          <p:cNvSpPr>
            <a:spLocks noGrp="1"/>
          </p:cNvSpPr>
          <p:nvPr>
            <p:ph type="body"/>
          </p:nvPr>
        </p:nvSpPr>
        <p:spPr>
          <a:xfrm>
            <a:off x="6602040" y="3517560"/>
            <a:ext cx="292068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PlaceHolder 1"/>
          <p:cNvSpPr>
            <a:spLocks noGrp="1"/>
          </p:cNvSpPr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425" name="PlaceHolder 2"/>
          <p:cNvSpPr>
            <a:spLocks noGrp="1"/>
          </p:cNvSpPr>
          <p:nvPr>
            <p:ph type="subTitle"/>
          </p:nvPr>
        </p:nvSpPr>
        <p:spPr>
          <a:xfrm>
            <a:off x="468000" y="1800000"/>
            <a:ext cx="9071640" cy="32882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PlaceHolder 1"/>
          <p:cNvSpPr>
            <a:spLocks noGrp="1"/>
          </p:cNvSpPr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427" name="PlaceHolder 2"/>
          <p:cNvSpPr>
            <a:spLocks noGrp="1"/>
          </p:cNvSpPr>
          <p:nvPr>
            <p:ph type="body"/>
          </p:nvPr>
        </p:nvSpPr>
        <p:spPr>
          <a:xfrm>
            <a:off x="468000" y="1800000"/>
            <a:ext cx="9071640" cy="3288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PlaceHolder 1"/>
          <p:cNvSpPr>
            <a:spLocks noGrp="1"/>
          </p:cNvSpPr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429" name="PlaceHolder 2"/>
          <p:cNvSpPr>
            <a:spLocks noGrp="1"/>
          </p:cNvSpPr>
          <p:nvPr>
            <p:ph type="body"/>
          </p:nvPr>
        </p:nvSpPr>
        <p:spPr>
          <a:xfrm>
            <a:off x="468000" y="1800000"/>
            <a:ext cx="4426920" cy="3288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30" name="PlaceHolder 3"/>
          <p:cNvSpPr>
            <a:spLocks noGrp="1"/>
          </p:cNvSpPr>
          <p:nvPr>
            <p:ph type="body"/>
          </p:nvPr>
        </p:nvSpPr>
        <p:spPr>
          <a:xfrm>
            <a:off x="5116680" y="1800000"/>
            <a:ext cx="4426920" cy="3288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PlaceHolder 1"/>
          <p:cNvSpPr>
            <a:spLocks noGrp="1"/>
          </p:cNvSpPr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body"/>
          </p:nvPr>
        </p:nvSpPr>
        <p:spPr>
          <a:xfrm>
            <a:off x="468000" y="1800000"/>
            <a:ext cx="442692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 type="body"/>
          </p:nvPr>
        </p:nvSpPr>
        <p:spPr>
          <a:xfrm>
            <a:off x="5116680" y="1800000"/>
            <a:ext cx="442692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2" name="PlaceHolder 4"/>
          <p:cNvSpPr>
            <a:spLocks noGrp="1"/>
          </p:cNvSpPr>
          <p:nvPr>
            <p:ph type="body"/>
          </p:nvPr>
        </p:nvSpPr>
        <p:spPr>
          <a:xfrm>
            <a:off x="468000" y="3517560"/>
            <a:ext cx="907164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PlaceHolder 1"/>
          <p:cNvSpPr>
            <a:spLocks noGrp="1"/>
          </p:cNvSpPr>
          <p:nvPr>
            <p:ph type="subTitle"/>
          </p:nvPr>
        </p:nvSpPr>
        <p:spPr>
          <a:xfrm>
            <a:off x="468000" y="468000"/>
            <a:ext cx="9071640" cy="43884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PlaceHolder 1"/>
          <p:cNvSpPr>
            <a:spLocks noGrp="1"/>
          </p:cNvSpPr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434" name="PlaceHolder 2"/>
          <p:cNvSpPr>
            <a:spLocks noGrp="1"/>
          </p:cNvSpPr>
          <p:nvPr>
            <p:ph type="body"/>
          </p:nvPr>
        </p:nvSpPr>
        <p:spPr>
          <a:xfrm>
            <a:off x="468000" y="1800000"/>
            <a:ext cx="442692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35" name="PlaceHolder 3"/>
          <p:cNvSpPr>
            <a:spLocks noGrp="1"/>
          </p:cNvSpPr>
          <p:nvPr>
            <p:ph type="body"/>
          </p:nvPr>
        </p:nvSpPr>
        <p:spPr>
          <a:xfrm>
            <a:off x="5116680" y="1800000"/>
            <a:ext cx="4426920" cy="3288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36" name="PlaceHolder 4"/>
          <p:cNvSpPr>
            <a:spLocks noGrp="1"/>
          </p:cNvSpPr>
          <p:nvPr>
            <p:ph type="body"/>
          </p:nvPr>
        </p:nvSpPr>
        <p:spPr>
          <a:xfrm>
            <a:off x="468000" y="3517560"/>
            <a:ext cx="442692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PlaceHolder 1"/>
          <p:cNvSpPr>
            <a:spLocks noGrp="1"/>
          </p:cNvSpPr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438" name="PlaceHolder 2"/>
          <p:cNvSpPr>
            <a:spLocks noGrp="1"/>
          </p:cNvSpPr>
          <p:nvPr>
            <p:ph type="body"/>
          </p:nvPr>
        </p:nvSpPr>
        <p:spPr>
          <a:xfrm>
            <a:off x="468000" y="1800000"/>
            <a:ext cx="4426920" cy="3288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39" name="PlaceHolder 3"/>
          <p:cNvSpPr>
            <a:spLocks noGrp="1"/>
          </p:cNvSpPr>
          <p:nvPr>
            <p:ph type="body"/>
          </p:nvPr>
        </p:nvSpPr>
        <p:spPr>
          <a:xfrm>
            <a:off x="5116680" y="1800000"/>
            <a:ext cx="442692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40" name="PlaceHolder 4"/>
          <p:cNvSpPr>
            <a:spLocks noGrp="1"/>
          </p:cNvSpPr>
          <p:nvPr>
            <p:ph type="body"/>
          </p:nvPr>
        </p:nvSpPr>
        <p:spPr>
          <a:xfrm>
            <a:off x="5116680" y="3517560"/>
            <a:ext cx="442692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PlaceHolder 1"/>
          <p:cNvSpPr>
            <a:spLocks noGrp="1"/>
          </p:cNvSpPr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442" name="PlaceHolder 2"/>
          <p:cNvSpPr>
            <a:spLocks noGrp="1"/>
          </p:cNvSpPr>
          <p:nvPr>
            <p:ph type="body"/>
          </p:nvPr>
        </p:nvSpPr>
        <p:spPr>
          <a:xfrm>
            <a:off x="468000" y="1800000"/>
            <a:ext cx="442692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43" name="PlaceHolder 3"/>
          <p:cNvSpPr>
            <a:spLocks noGrp="1"/>
          </p:cNvSpPr>
          <p:nvPr>
            <p:ph type="body"/>
          </p:nvPr>
        </p:nvSpPr>
        <p:spPr>
          <a:xfrm>
            <a:off x="5116680" y="1800000"/>
            <a:ext cx="442692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44" name="PlaceHolder 4"/>
          <p:cNvSpPr>
            <a:spLocks noGrp="1"/>
          </p:cNvSpPr>
          <p:nvPr>
            <p:ph type="body"/>
          </p:nvPr>
        </p:nvSpPr>
        <p:spPr>
          <a:xfrm>
            <a:off x="468000" y="3517560"/>
            <a:ext cx="907164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PlaceHolder 1"/>
          <p:cNvSpPr>
            <a:spLocks noGrp="1"/>
          </p:cNvSpPr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446" name="PlaceHolder 2"/>
          <p:cNvSpPr>
            <a:spLocks noGrp="1"/>
          </p:cNvSpPr>
          <p:nvPr>
            <p:ph type="body"/>
          </p:nvPr>
        </p:nvSpPr>
        <p:spPr>
          <a:xfrm>
            <a:off x="468000" y="1800000"/>
            <a:ext cx="907164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47" name="PlaceHolder 3"/>
          <p:cNvSpPr>
            <a:spLocks noGrp="1"/>
          </p:cNvSpPr>
          <p:nvPr>
            <p:ph type="body"/>
          </p:nvPr>
        </p:nvSpPr>
        <p:spPr>
          <a:xfrm>
            <a:off x="468000" y="3517560"/>
            <a:ext cx="907164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PlaceHolder 1"/>
          <p:cNvSpPr>
            <a:spLocks noGrp="1"/>
          </p:cNvSpPr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449" name="PlaceHolder 2"/>
          <p:cNvSpPr>
            <a:spLocks noGrp="1"/>
          </p:cNvSpPr>
          <p:nvPr>
            <p:ph type="body"/>
          </p:nvPr>
        </p:nvSpPr>
        <p:spPr>
          <a:xfrm>
            <a:off x="468000" y="1800000"/>
            <a:ext cx="442692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50" name="PlaceHolder 3"/>
          <p:cNvSpPr>
            <a:spLocks noGrp="1"/>
          </p:cNvSpPr>
          <p:nvPr>
            <p:ph type="body"/>
          </p:nvPr>
        </p:nvSpPr>
        <p:spPr>
          <a:xfrm>
            <a:off x="5116680" y="1800000"/>
            <a:ext cx="442692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51" name="PlaceHolder 4"/>
          <p:cNvSpPr>
            <a:spLocks noGrp="1"/>
          </p:cNvSpPr>
          <p:nvPr>
            <p:ph type="body"/>
          </p:nvPr>
        </p:nvSpPr>
        <p:spPr>
          <a:xfrm>
            <a:off x="468000" y="3517560"/>
            <a:ext cx="442692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52" name="PlaceHolder 5"/>
          <p:cNvSpPr>
            <a:spLocks noGrp="1"/>
          </p:cNvSpPr>
          <p:nvPr>
            <p:ph type="body"/>
          </p:nvPr>
        </p:nvSpPr>
        <p:spPr>
          <a:xfrm>
            <a:off x="5116680" y="3517560"/>
            <a:ext cx="442692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PlaceHolder 1"/>
          <p:cNvSpPr>
            <a:spLocks noGrp="1"/>
          </p:cNvSpPr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454" name="PlaceHolder 2"/>
          <p:cNvSpPr>
            <a:spLocks noGrp="1"/>
          </p:cNvSpPr>
          <p:nvPr>
            <p:ph type="body"/>
          </p:nvPr>
        </p:nvSpPr>
        <p:spPr>
          <a:xfrm>
            <a:off x="468000" y="1800000"/>
            <a:ext cx="292068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55" name="PlaceHolder 3"/>
          <p:cNvSpPr>
            <a:spLocks noGrp="1"/>
          </p:cNvSpPr>
          <p:nvPr>
            <p:ph type="body"/>
          </p:nvPr>
        </p:nvSpPr>
        <p:spPr>
          <a:xfrm>
            <a:off x="3535200" y="1800000"/>
            <a:ext cx="292068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56" name="PlaceHolder 4"/>
          <p:cNvSpPr>
            <a:spLocks noGrp="1"/>
          </p:cNvSpPr>
          <p:nvPr>
            <p:ph type="body"/>
          </p:nvPr>
        </p:nvSpPr>
        <p:spPr>
          <a:xfrm>
            <a:off x="6602040" y="1800000"/>
            <a:ext cx="292068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57" name="PlaceHolder 5"/>
          <p:cNvSpPr>
            <a:spLocks noGrp="1"/>
          </p:cNvSpPr>
          <p:nvPr>
            <p:ph type="body"/>
          </p:nvPr>
        </p:nvSpPr>
        <p:spPr>
          <a:xfrm>
            <a:off x="468000" y="3517560"/>
            <a:ext cx="292068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58" name="PlaceHolder 6"/>
          <p:cNvSpPr>
            <a:spLocks noGrp="1"/>
          </p:cNvSpPr>
          <p:nvPr>
            <p:ph type="body"/>
          </p:nvPr>
        </p:nvSpPr>
        <p:spPr>
          <a:xfrm>
            <a:off x="3535200" y="3517560"/>
            <a:ext cx="292068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59" name="PlaceHolder 7"/>
          <p:cNvSpPr>
            <a:spLocks noGrp="1"/>
          </p:cNvSpPr>
          <p:nvPr>
            <p:ph type="body"/>
          </p:nvPr>
        </p:nvSpPr>
        <p:spPr>
          <a:xfrm>
            <a:off x="6602040" y="3517560"/>
            <a:ext cx="292068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PlaceHolder 1"/>
          <p:cNvSpPr>
            <a:spLocks noGrp="1"/>
          </p:cNvSpPr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470" name="PlaceHolder 2"/>
          <p:cNvSpPr>
            <a:spLocks noGrp="1"/>
          </p:cNvSpPr>
          <p:nvPr>
            <p:ph type="subTitle"/>
          </p:nvPr>
        </p:nvSpPr>
        <p:spPr>
          <a:xfrm>
            <a:off x="468000" y="1800000"/>
            <a:ext cx="9071640" cy="32882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PlaceHolder 1"/>
          <p:cNvSpPr>
            <a:spLocks noGrp="1"/>
          </p:cNvSpPr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472" name="PlaceHolder 2"/>
          <p:cNvSpPr>
            <a:spLocks noGrp="1"/>
          </p:cNvSpPr>
          <p:nvPr>
            <p:ph type="body"/>
          </p:nvPr>
        </p:nvSpPr>
        <p:spPr>
          <a:xfrm>
            <a:off x="468000" y="1800000"/>
            <a:ext cx="9071640" cy="3288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6.xml"/><Relationship Id="rId13" Type="http://schemas.openxmlformats.org/officeDocument/2006/relationships/theme" Target="../theme/theme10.xml"/><Relationship Id="rId3" Type="http://schemas.openxmlformats.org/officeDocument/2006/relationships/slideLayout" Target="../slideLayouts/slideLayout111.xml"/><Relationship Id="rId7" Type="http://schemas.openxmlformats.org/officeDocument/2006/relationships/slideLayout" Target="../slideLayouts/slideLayout115.xml"/><Relationship Id="rId12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10.xml"/><Relationship Id="rId1" Type="http://schemas.openxmlformats.org/officeDocument/2006/relationships/slideLayout" Target="../slideLayouts/slideLayout109.xml"/><Relationship Id="rId6" Type="http://schemas.openxmlformats.org/officeDocument/2006/relationships/slideLayout" Target="../slideLayouts/slideLayout114.xml"/><Relationship Id="rId11" Type="http://schemas.openxmlformats.org/officeDocument/2006/relationships/slideLayout" Target="../slideLayouts/slideLayout119.xml"/><Relationship Id="rId5" Type="http://schemas.openxmlformats.org/officeDocument/2006/relationships/slideLayout" Target="../slideLayouts/slideLayout113.xml"/><Relationship Id="rId10" Type="http://schemas.openxmlformats.org/officeDocument/2006/relationships/slideLayout" Target="../slideLayouts/slideLayout118.xml"/><Relationship Id="rId4" Type="http://schemas.openxmlformats.org/officeDocument/2006/relationships/slideLayout" Target="../slideLayouts/slideLayout112.xml"/><Relationship Id="rId9" Type="http://schemas.openxmlformats.org/officeDocument/2006/relationships/slideLayout" Target="../slideLayouts/slideLayout117.xml"/><Relationship Id="rId14" Type="http://schemas.openxmlformats.org/officeDocument/2006/relationships/image" Target="../media/image1.jpeg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8.xml"/><Relationship Id="rId13" Type="http://schemas.openxmlformats.org/officeDocument/2006/relationships/theme" Target="../theme/theme11.xml"/><Relationship Id="rId3" Type="http://schemas.openxmlformats.org/officeDocument/2006/relationships/slideLayout" Target="../slideLayouts/slideLayout123.xml"/><Relationship Id="rId7" Type="http://schemas.openxmlformats.org/officeDocument/2006/relationships/slideLayout" Target="../slideLayouts/slideLayout127.xml"/><Relationship Id="rId12" Type="http://schemas.openxmlformats.org/officeDocument/2006/relationships/slideLayout" Target="../slideLayouts/slideLayout132.xml"/><Relationship Id="rId2" Type="http://schemas.openxmlformats.org/officeDocument/2006/relationships/slideLayout" Target="../slideLayouts/slideLayout122.xml"/><Relationship Id="rId1" Type="http://schemas.openxmlformats.org/officeDocument/2006/relationships/slideLayout" Target="../slideLayouts/slideLayout121.xml"/><Relationship Id="rId6" Type="http://schemas.openxmlformats.org/officeDocument/2006/relationships/slideLayout" Target="../slideLayouts/slideLayout126.xml"/><Relationship Id="rId11" Type="http://schemas.openxmlformats.org/officeDocument/2006/relationships/slideLayout" Target="../slideLayouts/slideLayout131.xml"/><Relationship Id="rId5" Type="http://schemas.openxmlformats.org/officeDocument/2006/relationships/slideLayout" Target="../slideLayouts/slideLayout125.xml"/><Relationship Id="rId10" Type="http://schemas.openxmlformats.org/officeDocument/2006/relationships/slideLayout" Target="../slideLayouts/slideLayout130.xml"/><Relationship Id="rId4" Type="http://schemas.openxmlformats.org/officeDocument/2006/relationships/slideLayout" Target="../slideLayouts/slideLayout124.xml"/><Relationship Id="rId9" Type="http://schemas.openxmlformats.org/officeDocument/2006/relationships/slideLayout" Target="../slideLayouts/slideLayout129.xml"/><Relationship Id="rId14" Type="http://schemas.openxmlformats.org/officeDocument/2006/relationships/image" Target="../media/image1.jpeg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0.xml"/><Relationship Id="rId13" Type="http://schemas.openxmlformats.org/officeDocument/2006/relationships/theme" Target="../theme/theme12.xml"/><Relationship Id="rId3" Type="http://schemas.openxmlformats.org/officeDocument/2006/relationships/slideLayout" Target="../slideLayouts/slideLayout135.xml"/><Relationship Id="rId7" Type="http://schemas.openxmlformats.org/officeDocument/2006/relationships/slideLayout" Target="../slideLayouts/slideLayout139.xml"/><Relationship Id="rId12" Type="http://schemas.openxmlformats.org/officeDocument/2006/relationships/slideLayout" Target="../slideLayouts/slideLayout144.xml"/><Relationship Id="rId2" Type="http://schemas.openxmlformats.org/officeDocument/2006/relationships/slideLayout" Target="../slideLayouts/slideLayout134.xml"/><Relationship Id="rId1" Type="http://schemas.openxmlformats.org/officeDocument/2006/relationships/slideLayout" Target="../slideLayouts/slideLayout133.xml"/><Relationship Id="rId6" Type="http://schemas.openxmlformats.org/officeDocument/2006/relationships/slideLayout" Target="../slideLayouts/slideLayout138.xml"/><Relationship Id="rId11" Type="http://schemas.openxmlformats.org/officeDocument/2006/relationships/slideLayout" Target="../slideLayouts/slideLayout143.xml"/><Relationship Id="rId5" Type="http://schemas.openxmlformats.org/officeDocument/2006/relationships/slideLayout" Target="../slideLayouts/slideLayout137.xml"/><Relationship Id="rId10" Type="http://schemas.openxmlformats.org/officeDocument/2006/relationships/slideLayout" Target="../slideLayouts/slideLayout142.xml"/><Relationship Id="rId4" Type="http://schemas.openxmlformats.org/officeDocument/2006/relationships/slideLayout" Target="../slideLayouts/slideLayout136.xml"/><Relationship Id="rId9" Type="http://schemas.openxmlformats.org/officeDocument/2006/relationships/slideLayout" Target="../slideLayouts/slideLayout14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hyperlink" Target="https://icons8.com/" TargetMode="External"/><Relationship Id="rId2" Type="http://schemas.openxmlformats.org/officeDocument/2006/relationships/slideLayout" Target="../slideLayouts/slideLayout14.xml"/><Relationship Id="rId16" Type="http://schemas.openxmlformats.org/officeDocument/2006/relationships/hyperlink" Target="https://icons8.com/illustrations/author/5ec7b0e101d0360016f3d1b3" TargetMode="Externa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jpe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image" Target="../media/image1.jpe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0.xml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8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7.xml"/><Relationship Id="rId12" Type="http://schemas.openxmlformats.org/officeDocument/2006/relationships/slideLayout" Target="../slideLayouts/slideLayout72.xml"/><Relationship Id="rId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6.xml"/><Relationship Id="rId11" Type="http://schemas.openxmlformats.org/officeDocument/2006/relationships/slideLayout" Target="../slideLayouts/slideLayout71.xml"/><Relationship Id="rId5" Type="http://schemas.openxmlformats.org/officeDocument/2006/relationships/slideLayout" Target="../slideLayouts/slideLayout65.xml"/><Relationship Id="rId10" Type="http://schemas.openxmlformats.org/officeDocument/2006/relationships/slideLayout" Target="../slideLayouts/slideLayout70.xml"/><Relationship Id="rId4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9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/><Relationship Id="rId13" Type="http://schemas.openxmlformats.org/officeDocument/2006/relationships/theme" Target="../theme/theme7.xml"/><Relationship Id="rId3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9.xml"/><Relationship Id="rId12" Type="http://schemas.openxmlformats.org/officeDocument/2006/relationships/slideLayout" Target="../slideLayouts/slideLayout84.xml"/><Relationship Id="rId2" Type="http://schemas.openxmlformats.org/officeDocument/2006/relationships/slideLayout" Target="../slideLayouts/slideLayout74.xml"/><Relationship Id="rId1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8.xml"/><Relationship Id="rId11" Type="http://schemas.openxmlformats.org/officeDocument/2006/relationships/slideLayout" Target="../slideLayouts/slideLayout83.xml"/><Relationship Id="rId5" Type="http://schemas.openxmlformats.org/officeDocument/2006/relationships/slideLayout" Target="../slideLayouts/slideLayout77.xml"/><Relationship Id="rId15" Type="http://schemas.openxmlformats.org/officeDocument/2006/relationships/image" Target="../media/image3.jpeg"/><Relationship Id="rId10" Type="http://schemas.openxmlformats.org/officeDocument/2006/relationships/slideLayout" Target="../slideLayouts/slideLayout82.xml"/><Relationship Id="rId4" Type="http://schemas.openxmlformats.org/officeDocument/2006/relationships/slideLayout" Target="../slideLayouts/slideLayout76.xml"/><Relationship Id="rId9" Type="http://schemas.openxmlformats.org/officeDocument/2006/relationships/slideLayout" Target="../slideLayouts/slideLayout81.xml"/><Relationship Id="rId14" Type="http://schemas.openxmlformats.org/officeDocument/2006/relationships/image" Target="../media/image1.jpeg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2.xml"/><Relationship Id="rId13" Type="http://schemas.openxmlformats.org/officeDocument/2006/relationships/theme" Target="../theme/theme8.xml"/><Relationship Id="rId3" Type="http://schemas.openxmlformats.org/officeDocument/2006/relationships/slideLayout" Target="../slideLayouts/slideLayout87.xml"/><Relationship Id="rId7" Type="http://schemas.openxmlformats.org/officeDocument/2006/relationships/slideLayout" Target="../slideLayouts/slideLayout91.xml"/><Relationship Id="rId12" Type="http://schemas.openxmlformats.org/officeDocument/2006/relationships/slideLayout" Target="../slideLayouts/slideLayout96.xml"/><Relationship Id="rId2" Type="http://schemas.openxmlformats.org/officeDocument/2006/relationships/slideLayout" Target="../slideLayouts/slideLayout86.xml"/><Relationship Id="rId1" Type="http://schemas.openxmlformats.org/officeDocument/2006/relationships/slideLayout" Target="../slideLayouts/slideLayout85.xml"/><Relationship Id="rId6" Type="http://schemas.openxmlformats.org/officeDocument/2006/relationships/slideLayout" Target="../slideLayouts/slideLayout90.xml"/><Relationship Id="rId11" Type="http://schemas.openxmlformats.org/officeDocument/2006/relationships/slideLayout" Target="../slideLayouts/slideLayout95.xml"/><Relationship Id="rId5" Type="http://schemas.openxmlformats.org/officeDocument/2006/relationships/slideLayout" Target="../slideLayouts/slideLayout89.xml"/><Relationship Id="rId10" Type="http://schemas.openxmlformats.org/officeDocument/2006/relationships/slideLayout" Target="../slideLayouts/slideLayout94.xml"/><Relationship Id="rId4" Type="http://schemas.openxmlformats.org/officeDocument/2006/relationships/slideLayout" Target="../slideLayouts/slideLayout88.xml"/><Relationship Id="rId9" Type="http://schemas.openxmlformats.org/officeDocument/2006/relationships/slideLayout" Target="../slideLayouts/slideLayout93.xml"/><Relationship Id="rId14" Type="http://schemas.openxmlformats.org/officeDocument/2006/relationships/image" Target="../media/image1.jpeg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4.xml"/><Relationship Id="rId13" Type="http://schemas.openxmlformats.org/officeDocument/2006/relationships/theme" Target="../theme/theme9.xml"/><Relationship Id="rId3" Type="http://schemas.openxmlformats.org/officeDocument/2006/relationships/slideLayout" Target="../slideLayouts/slideLayout99.xml"/><Relationship Id="rId7" Type="http://schemas.openxmlformats.org/officeDocument/2006/relationships/slideLayout" Target="../slideLayouts/slideLayout103.xml"/><Relationship Id="rId12" Type="http://schemas.openxmlformats.org/officeDocument/2006/relationships/slideLayout" Target="../slideLayouts/slideLayout108.xml"/><Relationship Id="rId2" Type="http://schemas.openxmlformats.org/officeDocument/2006/relationships/slideLayout" Target="../slideLayouts/slideLayout98.xml"/><Relationship Id="rId1" Type="http://schemas.openxmlformats.org/officeDocument/2006/relationships/slideLayout" Target="../slideLayouts/slideLayout97.xml"/><Relationship Id="rId6" Type="http://schemas.openxmlformats.org/officeDocument/2006/relationships/slideLayout" Target="../slideLayouts/slideLayout102.xml"/><Relationship Id="rId11" Type="http://schemas.openxmlformats.org/officeDocument/2006/relationships/slideLayout" Target="../slideLayouts/slideLayout107.xml"/><Relationship Id="rId5" Type="http://schemas.openxmlformats.org/officeDocument/2006/relationships/slideLayout" Target="../slideLayouts/slideLayout101.xml"/><Relationship Id="rId10" Type="http://schemas.openxmlformats.org/officeDocument/2006/relationships/slideLayout" Target="../slideLayouts/slideLayout106.xml"/><Relationship Id="rId4" Type="http://schemas.openxmlformats.org/officeDocument/2006/relationships/slideLayout" Target="../slideLayouts/slideLayout100.xml"/><Relationship Id="rId9" Type="http://schemas.openxmlformats.org/officeDocument/2006/relationships/slideLayout" Target="../slideLayouts/slideLayout10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ustomShape 1"/>
          <p:cNvSpPr/>
          <p:nvPr/>
        </p:nvSpPr>
        <p:spPr>
          <a:xfrm>
            <a:off x="0" y="4114800"/>
            <a:ext cx="10080000" cy="1555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23" name="Group 2"/>
          <p:cNvGrpSpPr/>
          <p:nvPr/>
        </p:nvGrpSpPr>
        <p:grpSpPr>
          <a:xfrm>
            <a:off x="0" y="0"/>
            <a:ext cx="10080720" cy="4114800"/>
            <a:chOff x="0" y="0"/>
            <a:chExt cx="10080720" cy="4114800"/>
          </a:xfrm>
        </p:grpSpPr>
        <p:sp>
          <p:nvSpPr>
            <p:cNvPr id="2" name="CustomShape 3"/>
            <p:cNvSpPr/>
            <p:nvPr/>
          </p:nvSpPr>
          <p:spPr>
            <a:xfrm>
              <a:off x="0" y="0"/>
              <a:ext cx="10080720" cy="4114800"/>
            </a:xfrm>
            <a:prstGeom prst="rect">
              <a:avLst/>
            </a:prstGeom>
            <a:solidFill>
              <a:srgbClr val="E9ECE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" name="CustomShape 4"/>
            <p:cNvSpPr/>
            <p:nvPr/>
          </p:nvSpPr>
          <p:spPr>
            <a:xfrm>
              <a:off x="0" y="1280160"/>
              <a:ext cx="1554480" cy="640080"/>
            </a:xfrm>
            <a:prstGeom prst="rect">
              <a:avLst/>
            </a:prstGeom>
            <a:solidFill>
              <a:srgbClr val="343A40">
                <a:alpha val="2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" name="CustomShape 5"/>
            <p:cNvSpPr/>
            <p:nvPr/>
          </p:nvSpPr>
          <p:spPr>
            <a:xfrm>
              <a:off x="914400" y="1920240"/>
              <a:ext cx="1280160" cy="1828800"/>
            </a:xfrm>
            <a:prstGeom prst="rect">
              <a:avLst/>
            </a:prstGeom>
            <a:solidFill>
              <a:srgbClr val="CED4DA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" name="CustomShape 6"/>
            <p:cNvSpPr/>
            <p:nvPr/>
          </p:nvSpPr>
          <p:spPr>
            <a:xfrm>
              <a:off x="2194560" y="548640"/>
              <a:ext cx="1280160" cy="1828800"/>
            </a:xfrm>
            <a:prstGeom prst="rect">
              <a:avLst/>
            </a:prstGeom>
            <a:solidFill>
              <a:srgbClr val="DEE2E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" name="CustomShape 7"/>
            <p:cNvSpPr/>
            <p:nvPr/>
          </p:nvSpPr>
          <p:spPr>
            <a:xfrm>
              <a:off x="3474720" y="1188720"/>
              <a:ext cx="365760" cy="365760"/>
            </a:xfrm>
            <a:prstGeom prst="rect">
              <a:avLst/>
            </a:prstGeom>
            <a:solidFill>
              <a:srgbClr val="ADB5BD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" name="CustomShape 8"/>
            <p:cNvSpPr/>
            <p:nvPr/>
          </p:nvSpPr>
          <p:spPr>
            <a:xfrm>
              <a:off x="4206240" y="0"/>
              <a:ext cx="1463040" cy="914400"/>
            </a:xfrm>
            <a:prstGeom prst="rect">
              <a:avLst/>
            </a:prstGeom>
            <a:solidFill>
              <a:srgbClr val="6C757D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" name="CustomShape 9"/>
            <p:cNvSpPr/>
            <p:nvPr/>
          </p:nvSpPr>
          <p:spPr>
            <a:xfrm>
              <a:off x="4663440" y="914400"/>
              <a:ext cx="1005840" cy="457200"/>
            </a:xfrm>
            <a:prstGeom prst="rect">
              <a:avLst/>
            </a:prstGeom>
            <a:solidFill>
              <a:srgbClr val="DEE2E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" name="CustomShape 10"/>
            <p:cNvSpPr/>
            <p:nvPr/>
          </p:nvSpPr>
          <p:spPr>
            <a:xfrm>
              <a:off x="3474720" y="1737360"/>
              <a:ext cx="3108960" cy="1005840"/>
            </a:xfrm>
            <a:prstGeom prst="rect">
              <a:avLst/>
            </a:prstGeom>
            <a:solidFill>
              <a:srgbClr val="CED4DA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" name="CustomShape 11"/>
            <p:cNvSpPr/>
            <p:nvPr/>
          </p:nvSpPr>
          <p:spPr>
            <a:xfrm>
              <a:off x="4114800" y="2743200"/>
              <a:ext cx="1463040" cy="1005840"/>
            </a:xfrm>
            <a:prstGeom prst="rect">
              <a:avLst/>
            </a:prstGeom>
            <a:solidFill>
              <a:srgbClr val="ADB5BD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" name="CustomShape 12"/>
            <p:cNvSpPr/>
            <p:nvPr/>
          </p:nvSpPr>
          <p:spPr>
            <a:xfrm>
              <a:off x="6583680" y="1463040"/>
              <a:ext cx="1554480" cy="457200"/>
            </a:xfrm>
            <a:prstGeom prst="rect">
              <a:avLst/>
            </a:prstGeom>
            <a:solidFill>
              <a:srgbClr val="B2B2B2">
                <a:alpha val="65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" name="CustomShape 13"/>
            <p:cNvSpPr/>
            <p:nvPr/>
          </p:nvSpPr>
          <p:spPr>
            <a:xfrm>
              <a:off x="7315200" y="1920240"/>
              <a:ext cx="1463040" cy="1645920"/>
            </a:xfrm>
            <a:prstGeom prst="rect">
              <a:avLst/>
            </a:prstGeom>
            <a:solidFill>
              <a:srgbClr val="B2B2B2">
                <a:alpha val="35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" name="CustomShape 14"/>
            <p:cNvSpPr/>
            <p:nvPr/>
          </p:nvSpPr>
          <p:spPr>
            <a:xfrm>
              <a:off x="2743200" y="2377440"/>
              <a:ext cx="548640" cy="822960"/>
            </a:xfrm>
            <a:prstGeom prst="rect">
              <a:avLst/>
            </a:prstGeom>
            <a:solidFill>
              <a:srgbClr val="F4F4F9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" name="CustomShape 15"/>
            <p:cNvSpPr/>
            <p:nvPr/>
          </p:nvSpPr>
          <p:spPr>
            <a:xfrm>
              <a:off x="8595360" y="0"/>
              <a:ext cx="1485360" cy="1463040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" name="CustomShape 16"/>
            <p:cNvSpPr/>
            <p:nvPr/>
          </p:nvSpPr>
          <p:spPr>
            <a:xfrm>
              <a:off x="6766560" y="0"/>
              <a:ext cx="274320" cy="1005840"/>
            </a:xfrm>
            <a:prstGeom prst="rect">
              <a:avLst/>
            </a:prstGeom>
            <a:solidFill>
              <a:srgbClr val="2F4550">
                <a:alpha val="5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" name="CustomShape 17"/>
            <p:cNvSpPr/>
            <p:nvPr/>
          </p:nvSpPr>
          <p:spPr>
            <a:xfrm>
              <a:off x="1554480" y="0"/>
              <a:ext cx="182880" cy="914400"/>
            </a:xfrm>
            <a:prstGeom prst="rect">
              <a:avLst/>
            </a:prstGeom>
            <a:solidFill>
              <a:srgbClr val="80808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" name="CustomShape 18"/>
            <p:cNvSpPr/>
            <p:nvPr/>
          </p:nvSpPr>
          <p:spPr>
            <a:xfrm>
              <a:off x="0" y="3017520"/>
              <a:ext cx="365760" cy="1097280"/>
            </a:xfrm>
            <a:prstGeom prst="rect">
              <a:avLst/>
            </a:prstGeom>
            <a:solidFill>
              <a:srgbClr val="F4F4F9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" name="CustomShape 19"/>
            <p:cNvSpPr/>
            <p:nvPr/>
          </p:nvSpPr>
          <p:spPr>
            <a:xfrm>
              <a:off x="9601200" y="2560320"/>
              <a:ext cx="365760" cy="1554480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" name="CustomShape 20"/>
            <p:cNvSpPr/>
            <p:nvPr/>
          </p:nvSpPr>
          <p:spPr>
            <a:xfrm>
              <a:off x="8778240" y="1828800"/>
              <a:ext cx="365760" cy="365760"/>
            </a:xfrm>
            <a:prstGeom prst="rect">
              <a:avLst/>
            </a:prstGeom>
            <a:solidFill>
              <a:srgbClr val="ADB5BD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20" name="PlaceHolder 21"/>
          <p:cNvSpPr>
            <a:spLocks noGrp="1"/>
          </p:cNvSpPr>
          <p:nvPr>
            <p:ph type="title"/>
          </p:nvPr>
        </p:nvSpPr>
        <p:spPr>
          <a:xfrm>
            <a:off x="468360" y="468000"/>
            <a:ext cx="9071640" cy="946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en-US" sz="4400" b="0" strike="noStrike" spc="-1">
                <a:latin typeface="Arial"/>
              </a:rPr>
              <a:t>Format des Titeltextes durch Klicken bearbeiten</a:t>
            </a:r>
          </a:p>
        </p:txBody>
      </p:sp>
      <p:sp>
        <p:nvSpPr>
          <p:cNvPr id="21" name="PlaceHolder 22"/>
          <p:cNvSpPr>
            <a:spLocks noGrp="1"/>
          </p:cNvSpPr>
          <p:nvPr>
            <p:ph type="body"/>
          </p:nvPr>
        </p:nvSpPr>
        <p:spPr>
          <a:xfrm>
            <a:off x="468360" y="1800000"/>
            <a:ext cx="9071640" cy="3288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Format des Gliederungstextes durch Klicken bearbeiten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Zweite Gliederungsebene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Dritte Gliederungsebene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Vierte Gliederungsebene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Fünfte Gliederungsebene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Sechste Gliederungsebene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Siebte Gliederungsebene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PlaceHolder 1"/>
          <p:cNvSpPr>
            <a:spLocks noGrp="1"/>
          </p:cNvSpPr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en-US" sz="4400" b="0" strike="noStrike" spc="-1">
                <a:latin typeface="Noto Sans"/>
              </a:rPr>
              <a:t>Format des Titeltextes durch Klicken bearbeiten</a:t>
            </a:r>
          </a:p>
        </p:txBody>
      </p:sp>
      <p:sp>
        <p:nvSpPr>
          <p:cNvPr id="506" name="PlaceHolder 2"/>
          <p:cNvSpPr>
            <a:spLocks noGrp="1"/>
          </p:cNvSpPr>
          <p:nvPr>
            <p:ph type="body"/>
          </p:nvPr>
        </p:nvSpPr>
        <p:spPr>
          <a:xfrm>
            <a:off x="468000" y="1800000"/>
            <a:ext cx="9071640" cy="3288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Format des Gliederungstextes durch Klicken bearbeiten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Zweite Gliederungsebene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Dritte Gliederungsebene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Vierte Gliederungsebene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Fünfte Gliederungsebene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Sechste Gliederungsebene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Siebte Gliederungsebene</a:t>
            </a:r>
          </a:p>
        </p:txBody>
      </p:sp>
      <p:grpSp>
        <p:nvGrpSpPr>
          <p:cNvPr id="507" name="Group 3"/>
          <p:cNvGrpSpPr/>
          <p:nvPr/>
        </p:nvGrpSpPr>
        <p:grpSpPr>
          <a:xfrm>
            <a:off x="7406640" y="3566160"/>
            <a:ext cx="2377440" cy="4297680"/>
            <a:chOff x="7406640" y="3566160"/>
            <a:chExt cx="2377440" cy="4297680"/>
          </a:xfrm>
        </p:grpSpPr>
        <p:sp>
          <p:nvSpPr>
            <p:cNvPr id="508" name="CustomShape 4"/>
            <p:cNvSpPr/>
            <p:nvPr/>
          </p:nvSpPr>
          <p:spPr>
            <a:xfrm>
              <a:off x="8138160" y="4754880"/>
              <a:ext cx="457200" cy="2560320"/>
            </a:xfrm>
            <a:prstGeom prst="rect">
              <a:avLst/>
            </a:prstGeom>
            <a:blipFill rotWithShape="0">
              <a:blip r:embed="rId14"/>
              <a:tile/>
            </a:blip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09" name="CustomShape 5"/>
            <p:cNvSpPr/>
            <p:nvPr/>
          </p:nvSpPr>
          <p:spPr>
            <a:xfrm>
              <a:off x="8961120" y="3566160"/>
              <a:ext cx="457200" cy="2560320"/>
            </a:xfrm>
            <a:prstGeom prst="rect">
              <a:avLst/>
            </a:prstGeom>
            <a:blipFill rotWithShape="0">
              <a:blip r:embed="rId14"/>
              <a:tile/>
            </a:blip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10" name="CustomShape 6"/>
            <p:cNvSpPr/>
            <p:nvPr/>
          </p:nvSpPr>
          <p:spPr>
            <a:xfrm>
              <a:off x="8503920" y="5120640"/>
              <a:ext cx="1280160" cy="91440"/>
            </a:xfrm>
            <a:prstGeom prst="rect">
              <a:avLst/>
            </a:prstGeom>
            <a:solidFill>
              <a:srgbClr val="CCCCCC">
                <a:alpha val="75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11" name="CustomShape 7"/>
            <p:cNvSpPr/>
            <p:nvPr/>
          </p:nvSpPr>
          <p:spPr>
            <a:xfrm>
              <a:off x="8321040" y="5303520"/>
              <a:ext cx="914400" cy="91440"/>
            </a:xfrm>
            <a:prstGeom prst="rect">
              <a:avLst/>
            </a:prstGeom>
            <a:solidFill>
              <a:srgbClr val="CCCCCC">
                <a:alpha val="75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12" name="CustomShape 8"/>
            <p:cNvSpPr/>
            <p:nvPr/>
          </p:nvSpPr>
          <p:spPr>
            <a:xfrm>
              <a:off x="8869680" y="5486400"/>
              <a:ext cx="914400" cy="91440"/>
            </a:xfrm>
            <a:prstGeom prst="rect">
              <a:avLst/>
            </a:prstGeom>
            <a:solidFill>
              <a:srgbClr val="CCCCCC">
                <a:alpha val="75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13" name="CustomShape 9"/>
            <p:cNvSpPr/>
            <p:nvPr/>
          </p:nvSpPr>
          <p:spPr>
            <a:xfrm>
              <a:off x="7406640" y="5303520"/>
              <a:ext cx="457200" cy="2560320"/>
            </a:xfrm>
            <a:prstGeom prst="rect">
              <a:avLst/>
            </a:prstGeom>
            <a:blipFill rotWithShape="0">
              <a:blip r:embed="rId14"/>
              <a:tile/>
            </a:blip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514" name="CustomShape 10"/>
          <p:cNvSpPr/>
          <p:nvPr/>
        </p:nvSpPr>
        <p:spPr>
          <a:xfrm flipH="1" flipV="1">
            <a:off x="1462680" y="-1554480"/>
            <a:ext cx="457200" cy="2560320"/>
          </a:xfrm>
          <a:prstGeom prst="rect">
            <a:avLst/>
          </a:prstGeom>
          <a:blipFill rotWithShape="0">
            <a:blip r:embed="rId14"/>
            <a:tile/>
          </a:blip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15" name="CustomShape 11"/>
          <p:cNvSpPr/>
          <p:nvPr/>
        </p:nvSpPr>
        <p:spPr>
          <a:xfrm flipH="1" flipV="1">
            <a:off x="639720" y="-365400"/>
            <a:ext cx="457200" cy="2560320"/>
          </a:xfrm>
          <a:prstGeom prst="rect">
            <a:avLst/>
          </a:prstGeom>
          <a:blipFill rotWithShape="0">
            <a:blip r:embed="rId14"/>
            <a:tile/>
          </a:blip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16" name="CustomShape 12"/>
          <p:cNvSpPr/>
          <p:nvPr/>
        </p:nvSpPr>
        <p:spPr>
          <a:xfrm flipH="1" flipV="1">
            <a:off x="273960" y="548640"/>
            <a:ext cx="1280160" cy="91440"/>
          </a:xfrm>
          <a:prstGeom prst="rect">
            <a:avLst/>
          </a:prstGeom>
          <a:solidFill>
            <a:srgbClr val="CCCCCC">
              <a:alpha val="75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17" name="CustomShape 13"/>
          <p:cNvSpPr/>
          <p:nvPr/>
        </p:nvSpPr>
        <p:spPr>
          <a:xfrm flipH="1" flipV="1">
            <a:off x="822960" y="365760"/>
            <a:ext cx="914400" cy="91440"/>
          </a:xfrm>
          <a:prstGeom prst="rect">
            <a:avLst/>
          </a:prstGeom>
          <a:solidFill>
            <a:srgbClr val="CCCCCC">
              <a:alpha val="75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18" name="CustomShape 14"/>
          <p:cNvSpPr/>
          <p:nvPr/>
        </p:nvSpPr>
        <p:spPr>
          <a:xfrm flipH="1" flipV="1">
            <a:off x="273960" y="182880"/>
            <a:ext cx="914400" cy="91440"/>
          </a:xfrm>
          <a:prstGeom prst="rect">
            <a:avLst/>
          </a:prstGeom>
          <a:solidFill>
            <a:srgbClr val="CCCCCC">
              <a:alpha val="75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19" name="CustomShape 15"/>
          <p:cNvSpPr/>
          <p:nvPr/>
        </p:nvSpPr>
        <p:spPr>
          <a:xfrm flipH="1" flipV="1">
            <a:off x="2194200" y="-2103120"/>
            <a:ext cx="457200" cy="2560320"/>
          </a:xfrm>
          <a:prstGeom prst="rect">
            <a:avLst/>
          </a:prstGeom>
          <a:blipFill rotWithShape="0">
            <a:blip r:embed="rId14"/>
            <a:tile/>
          </a:blip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20" name="CustomShape 16"/>
          <p:cNvSpPr/>
          <p:nvPr/>
        </p:nvSpPr>
        <p:spPr>
          <a:xfrm>
            <a:off x="3474720" y="2560320"/>
            <a:ext cx="2743200" cy="2743200"/>
          </a:xfrm>
          <a:prstGeom prst="ellipse">
            <a:avLst/>
          </a:prstGeom>
          <a:solidFill>
            <a:srgbClr val="8D99AE">
              <a:alpha val="1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67" r:id="rId2"/>
    <p:sldLayoutId id="2147483768" r:id="rId3"/>
    <p:sldLayoutId id="2147483769" r:id="rId4"/>
    <p:sldLayoutId id="2147483770" r:id="rId5"/>
    <p:sldLayoutId id="2147483771" r:id="rId6"/>
    <p:sldLayoutId id="2147483772" r:id="rId7"/>
    <p:sldLayoutId id="2147483773" r:id="rId8"/>
    <p:sldLayoutId id="2147483774" r:id="rId9"/>
    <p:sldLayoutId id="2147483775" r:id="rId10"/>
    <p:sldLayoutId id="2147483776" r:id="rId11"/>
    <p:sldLayoutId id="2147483777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PlaceHolder 1"/>
          <p:cNvSpPr>
            <a:spLocks noGrp="1"/>
          </p:cNvSpPr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en-US" sz="4400" b="0" strike="noStrike" spc="-1">
                <a:latin typeface="Noto Sans"/>
              </a:rPr>
              <a:t>Format des Titeltextes durch Klicken bearbeiten</a:t>
            </a:r>
          </a:p>
        </p:txBody>
      </p:sp>
      <p:sp>
        <p:nvSpPr>
          <p:cNvPr id="558" name="PlaceHolder 2"/>
          <p:cNvSpPr>
            <a:spLocks noGrp="1"/>
          </p:cNvSpPr>
          <p:nvPr>
            <p:ph type="body"/>
          </p:nvPr>
        </p:nvSpPr>
        <p:spPr>
          <a:xfrm>
            <a:off x="468000" y="1800000"/>
            <a:ext cx="9071640" cy="3288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Format des Gliederungstextes durch Klicken bearbeiten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Zweite Gliederungsebene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Dritte Gliederungsebene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Vierte Gliederungsebene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Fünfte Gliederungsebene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Sechste Gliederungsebene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Siebte Gliederungsebene</a:t>
            </a:r>
          </a:p>
        </p:txBody>
      </p:sp>
      <p:grpSp>
        <p:nvGrpSpPr>
          <p:cNvPr id="559" name="Group 3"/>
          <p:cNvGrpSpPr/>
          <p:nvPr/>
        </p:nvGrpSpPr>
        <p:grpSpPr>
          <a:xfrm>
            <a:off x="7406640" y="3566160"/>
            <a:ext cx="2377440" cy="4297680"/>
            <a:chOff x="7406640" y="3566160"/>
            <a:chExt cx="2377440" cy="4297680"/>
          </a:xfrm>
        </p:grpSpPr>
        <p:sp>
          <p:nvSpPr>
            <p:cNvPr id="560" name="CustomShape 4"/>
            <p:cNvSpPr/>
            <p:nvPr/>
          </p:nvSpPr>
          <p:spPr>
            <a:xfrm>
              <a:off x="8138160" y="4754880"/>
              <a:ext cx="457200" cy="2560320"/>
            </a:xfrm>
            <a:prstGeom prst="rect">
              <a:avLst/>
            </a:prstGeom>
            <a:blipFill rotWithShape="0">
              <a:blip r:embed="rId14"/>
              <a:tile/>
            </a:blip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61" name="CustomShape 5"/>
            <p:cNvSpPr/>
            <p:nvPr/>
          </p:nvSpPr>
          <p:spPr>
            <a:xfrm>
              <a:off x="8961120" y="3566160"/>
              <a:ext cx="457200" cy="2560320"/>
            </a:xfrm>
            <a:prstGeom prst="rect">
              <a:avLst/>
            </a:prstGeom>
            <a:blipFill rotWithShape="0">
              <a:blip r:embed="rId14"/>
              <a:tile/>
            </a:blip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62" name="CustomShape 6"/>
            <p:cNvSpPr/>
            <p:nvPr/>
          </p:nvSpPr>
          <p:spPr>
            <a:xfrm>
              <a:off x="8503920" y="5120640"/>
              <a:ext cx="1280160" cy="91440"/>
            </a:xfrm>
            <a:prstGeom prst="rect">
              <a:avLst/>
            </a:prstGeom>
            <a:solidFill>
              <a:srgbClr val="CCCCCC">
                <a:alpha val="75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63" name="CustomShape 7"/>
            <p:cNvSpPr/>
            <p:nvPr/>
          </p:nvSpPr>
          <p:spPr>
            <a:xfrm>
              <a:off x="8321040" y="5303520"/>
              <a:ext cx="914400" cy="91440"/>
            </a:xfrm>
            <a:prstGeom prst="rect">
              <a:avLst/>
            </a:prstGeom>
            <a:solidFill>
              <a:srgbClr val="CCCCCC">
                <a:alpha val="75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64" name="CustomShape 8"/>
            <p:cNvSpPr/>
            <p:nvPr/>
          </p:nvSpPr>
          <p:spPr>
            <a:xfrm>
              <a:off x="8869680" y="5486400"/>
              <a:ext cx="914400" cy="91440"/>
            </a:xfrm>
            <a:prstGeom prst="rect">
              <a:avLst/>
            </a:prstGeom>
            <a:solidFill>
              <a:srgbClr val="CCCCCC">
                <a:alpha val="75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65" name="CustomShape 9"/>
            <p:cNvSpPr/>
            <p:nvPr/>
          </p:nvSpPr>
          <p:spPr>
            <a:xfrm>
              <a:off x="7406640" y="5303520"/>
              <a:ext cx="457200" cy="2560320"/>
            </a:xfrm>
            <a:prstGeom prst="rect">
              <a:avLst/>
            </a:prstGeom>
            <a:blipFill rotWithShape="0">
              <a:blip r:embed="rId14"/>
              <a:tile/>
            </a:blip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566" name="CustomShape 10"/>
          <p:cNvSpPr/>
          <p:nvPr/>
        </p:nvSpPr>
        <p:spPr>
          <a:xfrm flipH="1" flipV="1">
            <a:off x="1462680" y="-1554480"/>
            <a:ext cx="457200" cy="2560320"/>
          </a:xfrm>
          <a:prstGeom prst="rect">
            <a:avLst/>
          </a:prstGeom>
          <a:blipFill rotWithShape="0">
            <a:blip r:embed="rId14"/>
            <a:tile/>
          </a:blip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67" name="CustomShape 11"/>
          <p:cNvSpPr/>
          <p:nvPr/>
        </p:nvSpPr>
        <p:spPr>
          <a:xfrm flipH="1" flipV="1">
            <a:off x="639720" y="-365400"/>
            <a:ext cx="457200" cy="2560320"/>
          </a:xfrm>
          <a:prstGeom prst="rect">
            <a:avLst/>
          </a:prstGeom>
          <a:blipFill rotWithShape="0">
            <a:blip r:embed="rId14"/>
            <a:tile/>
          </a:blip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68" name="CustomShape 12"/>
          <p:cNvSpPr/>
          <p:nvPr/>
        </p:nvSpPr>
        <p:spPr>
          <a:xfrm flipH="1" flipV="1">
            <a:off x="273960" y="548640"/>
            <a:ext cx="1280160" cy="91440"/>
          </a:xfrm>
          <a:prstGeom prst="rect">
            <a:avLst/>
          </a:prstGeom>
          <a:solidFill>
            <a:srgbClr val="CCCCCC">
              <a:alpha val="75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69" name="CustomShape 13"/>
          <p:cNvSpPr/>
          <p:nvPr/>
        </p:nvSpPr>
        <p:spPr>
          <a:xfrm flipH="1" flipV="1">
            <a:off x="822960" y="365760"/>
            <a:ext cx="914400" cy="91440"/>
          </a:xfrm>
          <a:prstGeom prst="rect">
            <a:avLst/>
          </a:prstGeom>
          <a:solidFill>
            <a:srgbClr val="CCCCCC">
              <a:alpha val="75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70" name="CustomShape 14"/>
          <p:cNvSpPr/>
          <p:nvPr/>
        </p:nvSpPr>
        <p:spPr>
          <a:xfrm flipH="1" flipV="1">
            <a:off x="273960" y="182880"/>
            <a:ext cx="914400" cy="91440"/>
          </a:xfrm>
          <a:prstGeom prst="rect">
            <a:avLst/>
          </a:prstGeom>
          <a:solidFill>
            <a:srgbClr val="CCCCCC">
              <a:alpha val="75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71" name="CustomShape 15"/>
          <p:cNvSpPr/>
          <p:nvPr/>
        </p:nvSpPr>
        <p:spPr>
          <a:xfrm flipH="1" flipV="1">
            <a:off x="2194200" y="-2103120"/>
            <a:ext cx="457200" cy="2560320"/>
          </a:xfrm>
          <a:prstGeom prst="rect">
            <a:avLst/>
          </a:prstGeom>
          <a:blipFill rotWithShape="0">
            <a:blip r:embed="rId14"/>
            <a:tile/>
          </a:blip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72" name="CustomShape 16"/>
          <p:cNvSpPr/>
          <p:nvPr/>
        </p:nvSpPr>
        <p:spPr>
          <a:xfrm>
            <a:off x="3474720" y="2560320"/>
            <a:ext cx="2743200" cy="2743200"/>
          </a:xfrm>
          <a:prstGeom prst="ellipse">
            <a:avLst/>
          </a:prstGeom>
          <a:solidFill>
            <a:srgbClr val="8D99AE">
              <a:alpha val="1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9" r:id="rId1"/>
    <p:sldLayoutId id="2147483780" r:id="rId2"/>
    <p:sldLayoutId id="2147483781" r:id="rId3"/>
    <p:sldLayoutId id="2147483782" r:id="rId4"/>
    <p:sldLayoutId id="2147483783" r:id="rId5"/>
    <p:sldLayoutId id="2147483784" r:id="rId6"/>
    <p:sldLayoutId id="2147483785" r:id="rId7"/>
    <p:sldLayoutId id="2147483786" r:id="rId8"/>
    <p:sldLayoutId id="2147483787" r:id="rId9"/>
    <p:sldLayoutId id="2147483788" r:id="rId10"/>
    <p:sldLayoutId id="2147483789" r:id="rId11"/>
    <p:sldLayoutId id="214748379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PlaceHolder 1"/>
          <p:cNvSpPr>
            <a:spLocks noGrp="1"/>
          </p:cNvSpPr>
          <p:nvPr>
            <p:ph type="title"/>
          </p:nvPr>
        </p:nvSpPr>
        <p:spPr>
          <a:xfrm>
            <a:off x="468360" y="468000"/>
            <a:ext cx="9071640" cy="946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en-US" sz="4400" b="0" strike="noStrike" spc="-1">
                <a:latin typeface="Arial"/>
              </a:rPr>
              <a:t>Format des Titeltextes durch Klicken bearbeiten</a:t>
            </a:r>
          </a:p>
        </p:txBody>
      </p:sp>
      <p:sp>
        <p:nvSpPr>
          <p:cNvPr id="610" name="PlaceHolder 2"/>
          <p:cNvSpPr>
            <a:spLocks noGrp="1"/>
          </p:cNvSpPr>
          <p:nvPr>
            <p:ph type="body"/>
          </p:nvPr>
        </p:nvSpPr>
        <p:spPr>
          <a:xfrm>
            <a:off x="468360" y="1800000"/>
            <a:ext cx="9071640" cy="3288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Format des Gliederungstextes durch Klicken bearbeiten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Zweite Gliederungsebene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Dritte Gliederungsebene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Vierte Gliederungsebene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Fünfte Gliederungsebene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Sechste Gliederungsebene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Siebte Gliederungsebene</a:t>
            </a:r>
          </a:p>
        </p:txBody>
      </p:sp>
      <p:sp>
        <p:nvSpPr>
          <p:cNvPr id="611" name="CustomShape 3"/>
          <p:cNvSpPr/>
          <p:nvPr/>
        </p:nvSpPr>
        <p:spPr>
          <a:xfrm>
            <a:off x="2103480" y="3658320"/>
            <a:ext cx="1645920" cy="1645920"/>
          </a:xfrm>
          <a:prstGeom prst="ellipse">
            <a:avLst/>
          </a:prstGeom>
          <a:solidFill>
            <a:srgbClr val="8D99AE">
              <a:alpha val="1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12" name="CustomShape 4"/>
          <p:cNvSpPr/>
          <p:nvPr/>
        </p:nvSpPr>
        <p:spPr>
          <a:xfrm>
            <a:off x="823320" y="-273240"/>
            <a:ext cx="2194560" cy="2194560"/>
          </a:xfrm>
          <a:prstGeom prst="ellipse">
            <a:avLst/>
          </a:prstGeom>
          <a:solidFill>
            <a:srgbClr val="8D99AE">
              <a:alpha val="1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13" name="CustomShape 5"/>
          <p:cNvSpPr/>
          <p:nvPr/>
        </p:nvSpPr>
        <p:spPr>
          <a:xfrm>
            <a:off x="7955640" y="3109680"/>
            <a:ext cx="2194560" cy="2194560"/>
          </a:xfrm>
          <a:prstGeom prst="ellipse">
            <a:avLst/>
          </a:prstGeom>
          <a:solidFill>
            <a:srgbClr val="8D99AE">
              <a:alpha val="1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14" name="CustomShape 6"/>
          <p:cNvSpPr/>
          <p:nvPr/>
        </p:nvSpPr>
        <p:spPr>
          <a:xfrm>
            <a:off x="9601560" y="915120"/>
            <a:ext cx="1645920" cy="1645920"/>
          </a:xfrm>
          <a:prstGeom prst="ellipse">
            <a:avLst/>
          </a:prstGeom>
          <a:solidFill>
            <a:srgbClr val="8D99AE">
              <a:alpha val="1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615" name="Group 7"/>
          <p:cNvGrpSpPr/>
          <p:nvPr/>
        </p:nvGrpSpPr>
        <p:grpSpPr>
          <a:xfrm>
            <a:off x="3918240" y="775080"/>
            <a:ext cx="2433600" cy="4339080"/>
            <a:chOff x="3918240" y="775080"/>
            <a:chExt cx="2433600" cy="4339080"/>
          </a:xfrm>
        </p:grpSpPr>
        <p:sp>
          <p:nvSpPr>
            <p:cNvPr id="616" name="CustomShape 8"/>
            <p:cNvSpPr/>
            <p:nvPr/>
          </p:nvSpPr>
          <p:spPr>
            <a:xfrm rot="5330400">
              <a:off x="4853880" y="3377520"/>
              <a:ext cx="1371600" cy="1463040"/>
            </a:xfrm>
            <a:custGeom>
              <a:avLst/>
              <a:gdLst/>
              <a:ahLst/>
              <a:cxnLst/>
              <a:rect l="0" t="0" r="r" b="b"/>
              <a:pathLst>
                <a:path w="3807" h="4070">
                  <a:moveTo>
                    <a:pt x="1884" y="4067"/>
                  </a:moveTo>
                  <a:lnTo>
                    <a:pt x="0" y="4069"/>
                  </a:lnTo>
                  <a:lnTo>
                    <a:pt x="1922" y="2"/>
                  </a:lnTo>
                  <a:lnTo>
                    <a:pt x="3806" y="0"/>
                  </a:lnTo>
                  <a:lnTo>
                    <a:pt x="1884" y="4067"/>
                  </a:lnTo>
                </a:path>
              </a:pathLst>
            </a:custGeom>
            <a:solidFill>
              <a:srgbClr val="DEE2E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17" name="CustomShape 9"/>
            <p:cNvSpPr/>
            <p:nvPr/>
          </p:nvSpPr>
          <p:spPr>
            <a:xfrm rot="5330400">
              <a:off x="4023360" y="2339280"/>
              <a:ext cx="1371600" cy="1463040"/>
            </a:xfrm>
            <a:custGeom>
              <a:avLst/>
              <a:gdLst/>
              <a:ahLst/>
              <a:cxnLst/>
              <a:rect l="0" t="0" r="r" b="b"/>
              <a:pathLst>
                <a:path w="3807" h="4070">
                  <a:moveTo>
                    <a:pt x="1885" y="4067"/>
                  </a:moveTo>
                  <a:lnTo>
                    <a:pt x="0" y="4069"/>
                  </a:lnTo>
                  <a:lnTo>
                    <a:pt x="1923" y="2"/>
                  </a:lnTo>
                  <a:lnTo>
                    <a:pt x="3806" y="0"/>
                  </a:lnTo>
                  <a:lnTo>
                    <a:pt x="1885" y="4067"/>
                  </a:lnTo>
                </a:path>
              </a:pathLst>
            </a:custGeom>
            <a:solidFill>
              <a:srgbClr val="CED4DA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18" name="CustomShape 10"/>
            <p:cNvSpPr/>
            <p:nvPr/>
          </p:nvSpPr>
          <p:spPr>
            <a:xfrm rot="5330400">
              <a:off x="4920480" y="2075040"/>
              <a:ext cx="1371600" cy="1463040"/>
            </a:xfrm>
            <a:custGeom>
              <a:avLst/>
              <a:gdLst/>
              <a:ahLst/>
              <a:cxnLst/>
              <a:rect l="0" t="0" r="r" b="b"/>
              <a:pathLst>
                <a:path w="3807" h="4069">
                  <a:moveTo>
                    <a:pt x="1885" y="4067"/>
                  </a:moveTo>
                  <a:lnTo>
                    <a:pt x="0" y="4068"/>
                  </a:lnTo>
                  <a:lnTo>
                    <a:pt x="1923" y="2"/>
                  </a:lnTo>
                  <a:lnTo>
                    <a:pt x="3806" y="0"/>
                  </a:lnTo>
                  <a:lnTo>
                    <a:pt x="1885" y="4067"/>
                  </a:lnTo>
                </a:path>
              </a:pathLst>
            </a:custGeom>
            <a:solidFill>
              <a:srgbClr val="ADB5BD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19" name="CustomShape 11"/>
            <p:cNvSpPr/>
            <p:nvPr/>
          </p:nvSpPr>
          <p:spPr>
            <a:xfrm rot="5330400">
              <a:off x="3977280" y="981360"/>
              <a:ext cx="1371600" cy="1463040"/>
            </a:xfrm>
            <a:custGeom>
              <a:avLst/>
              <a:gdLst/>
              <a:ahLst/>
              <a:cxnLst/>
              <a:rect l="0" t="0" r="r" b="b"/>
              <a:pathLst>
                <a:path w="3807" h="4070">
                  <a:moveTo>
                    <a:pt x="1885" y="4067"/>
                  </a:moveTo>
                  <a:lnTo>
                    <a:pt x="0" y="4069"/>
                  </a:lnTo>
                  <a:lnTo>
                    <a:pt x="1923" y="2"/>
                  </a:lnTo>
                  <a:lnTo>
                    <a:pt x="3806" y="0"/>
                  </a:lnTo>
                  <a:lnTo>
                    <a:pt x="1885" y="4067"/>
                  </a:lnTo>
                </a:path>
              </a:pathLst>
            </a:custGeom>
            <a:solidFill>
              <a:srgbClr val="6C757D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20" name="CustomShape 12"/>
            <p:cNvSpPr/>
            <p:nvPr/>
          </p:nvSpPr>
          <p:spPr>
            <a:xfrm rot="5330400">
              <a:off x="4911480" y="743400"/>
              <a:ext cx="1371600" cy="1463040"/>
            </a:xfrm>
            <a:custGeom>
              <a:avLst/>
              <a:gdLst/>
              <a:ahLst/>
              <a:cxnLst/>
              <a:rect l="0" t="0" r="r" b="b"/>
              <a:pathLst>
                <a:path w="3807" h="4069">
                  <a:moveTo>
                    <a:pt x="1885" y="4067"/>
                  </a:moveTo>
                  <a:lnTo>
                    <a:pt x="0" y="4068"/>
                  </a:lnTo>
                  <a:lnTo>
                    <a:pt x="1923" y="2"/>
                  </a:lnTo>
                  <a:lnTo>
                    <a:pt x="3806" y="0"/>
                  </a:lnTo>
                  <a:lnTo>
                    <a:pt x="1885" y="4067"/>
                  </a:lnTo>
                </a:path>
              </a:pathLst>
            </a:custGeom>
            <a:solidFill>
              <a:srgbClr val="343A4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21" name="CustomShape 13"/>
            <p:cNvSpPr/>
            <p:nvPr/>
          </p:nvSpPr>
          <p:spPr>
            <a:xfrm rot="5330400">
              <a:off x="4032000" y="3681720"/>
              <a:ext cx="1371600" cy="1463040"/>
            </a:xfrm>
            <a:custGeom>
              <a:avLst/>
              <a:gdLst/>
              <a:ahLst/>
              <a:cxnLst/>
              <a:rect l="0" t="0" r="r" b="b"/>
              <a:pathLst>
                <a:path w="3807" h="4070">
                  <a:moveTo>
                    <a:pt x="1884" y="4067"/>
                  </a:moveTo>
                  <a:lnTo>
                    <a:pt x="0" y="4069"/>
                  </a:lnTo>
                  <a:lnTo>
                    <a:pt x="1922" y="2"/>
                  </a:lnTo>
                  <a:lnTo>
                    <a:pt x="3806" y="0"/>
                  </a:lnTo>
                  <a:lnTo>
                    <a:pt x="1884" y="4067"/>
                  </a:lnTo>
                </a:path>
              </a:pathLst>
            </a:custGeom>
            <a:solidFill>
              <a:srgbClr val="E9ECE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2" r:id="rId1"/>
    <p:sldLayoutId id="2147483793" r:id="rId2"/>
    <p:sldLayoutId id="2147483794" r:id="rId3"/>
    <p:sldLayoutId id="2147483795" r:id="rId4"/>
    <p:sldLayoutId id="2147483796" r:id="rId5"/>
    <p:sldLayoutId id="2147483797" r:id="rId6"/>
    <p:sldLayoutId id="2147483798" r:id="rId7"/>
    <p:sldLayoutId id="2147483799" r:id="rId8"/>
    <p:sldLayoutId id="2147483800" r:id="rId9"/>
    <p:sldLayoutId id="2147483801" r:id="rId10"/>
    <p:sldLayoutId id="2147483802" r:id="rId11"/>
    <p:sldLayoutId id="214748380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en-US" sz="4400" b="0" strike="noStrike" spc="-1">
                <a:latin typeface="Arial"/>
              </a:rPr>
              <a:t>Format des Titeltextes durch Klicken bearbeiten</a:t>
            </a:r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468000" y="1800000"/>
            <a:ext cx="9071640" cy="3288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Format des Gliederungstextes durch Klicken bearbeiten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Zweite Gliederungsebene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Dritte Gliederungsebene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Vierte Gliederungsebene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Fünfte Gliederungsebene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Sechste Gliederungsebene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Siebte Gliederungsebene</a:t>
            </a:r>
          </a:p>
        </p:txBody>
      </p:sp>
      <p:grpSp>
        <p:nvGrpSpPr>
          <p:cNvPr id="60" name="Group 3"/>
          <p:cNvGrpSpPr/>
          <p:nvPr/>
        </p:nvGrpSpPr>
        <p:grpSpPr>
          <a:xfrm>
            <a:off x="8540280" y="5065920"/>
            <a:ext cx="1280520" cy="914760"/>
            <a:chOff x="8540280" y="5065920"/>
            <a:chExt cx="1280520" cy="914760"/>
          </a:xfrm>
        </p:grpSpPr>
        <p:grpSp>
          <p:nvGrpSpPr>
            <p:cNvPr id="61" name="Group 4"/>
            <p:cNvGrpSpPr/>
            <p:nvPr/>
          </p:nvGrpSpPr>
          <p:grpSpPr>
            <a:xfrm>
              <a:off x="8540280" y="5065920"/>
              <a:ext cx="1280520" cy="914760"/>
              <a:chOff x="8540280" y="5065920"/>
              <a:chExt cx="1280520" cy="914760"/>
            </a:xfrm>
          </p:grpSpPr>
          <p:sp>
            <p:nvSpPr>
              <p:cNvPr id="62" name="CustomShape 5"/>
              <p:cNvSpPr/>
              <p:nvPr/>
            </p:nvSpPr>
            <p:spPr>
              <a:xfrm rot="21598800" flipV="1">
                <a:off x="9637560" y="5431680"/>
                <a:ext cx="182880" cy="182880"/>
              </a:xfrm>
              <a:prstGeom prst="ellipse">
                <a:avLst/>
              </a:prstGeom>
              <a:blipFill rotWithShape="0">
                <a:blip r:embed="rId14"/>
                <a:tile/>
              </a:blipFill>
              <a:ln>
                <a:noFill/>
              </a:ln>
              <a:effectLst>
                <a:outerShdw dist="103350" dir="2700000">
                  <a:srgbClr val="808080">
                    <a:alpha val="6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3" name="CustomShape 6"/>
              <p:cNvSpPr/>
              <p:nvPr/>
            </p:nvSpPr>
            <p:spPr>
              <a:xfrm rot="21598800" flipV="1">
                <a:off x="9271800" y="5431680"/>
                <a:ext cx="182880" cy="182880"/>
              </a:xfrm>
              <a:prstGeom prst="ellipse">
                <a:avLst/>
              </a:prstGeom>
              <a:blipFill rotWithShape="0">
                <a:blip r:embed="rId14"/>
                <a:tile/>
              </a:blipFill>
              <a:ln>
                <a:noFill/>
              </a:ln>
              <a:effectLst>
                <a:outerShdw dist="103350" dir="2700000">
                  <a:srgbClr val="808080">
                    <a:alpha val="6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4" name="CustomShape 7"/>
              <p:cNvSpPr/>
              <p:nvPr/>
            </p:nvSpPr>
            <p:spPr>
              <a:xfrm rot="21598800" flipV="1">
                <a:off x="8906400" y="5431680"/>
                <a:ext cx="182880" cy="182880"/>
              </a:xfrm>
              <a:prstGeom prst="ellipse">
                <a:avLst/>
              </a:prstGeom>
              <a:blipFill rotWithShape="0">
                <a:blip r:embed="rId14"/>
                <a:tile/>
              </a:blipFill>
              <a:ln>
                <a:noFill/>
              </a:ln>
              <a:effectLst>
                <a:outerShdw dist="103350" dir="2700000">
                  <a:srgbClr val="808080">
                    <a:alpha val="6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5" name="CustomShape 8"/>
              <p:cNvSpPr/>
              <p:nvPr/>
            </p:nvSpPr>
            <p:spPr>
              <a:xfrm rot="21598800" flipV="1">
                <a:off x="8540280" y="5432040"/>
                <a:ext cx="182880" cy="182880"/>
              </a:xfrm>
              <a:prstGeom prst="ellipse">
                <a:avLst/>
              </a:prstGeom>
              <a:blipFill rotWithShape="0">
                <a:blip r:embed="rId14"/>
                <a:tile/>
              </a:blipFill>
              <a:ln>
                <a:noFill/>
              </a:ln>
              <a:effectLst>
                <a:outerShdw dist="103350" dir="2700000">
                  <a:srgbClr val="808080">
                    <a:alpha val="6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6" name="CustomShape 9"/>
              <p:cNvSpPr/>
              <p:nvPr/>
            </p:nvSpPr>
            <p:spPr>
              <a:xfrm rot="21598800" flipV="1">
                <a:off x="8540280" y="5065920"/>
                <a:ext cx="182880" cy="182880"/>
              </a:xfrm>
              <a:prstGeom prst="ellipse">
                <a:avLst/>
              </a:prstGeom>
              <a:blipFill rotWithShape="0">
                <a:blip r:embed="rId14"/>
                <a:tile/>
              </a:blipFill>
              <a:ln>
                <a:noFill/>
              </a:ln>
              <a:effectLst>
                <a:outerShdw dist="103350" dir="2700000">
                  <a:srgbClr val="808080">
                    <a:alpha val="6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7" name="CustomShape 10"/>
              <p:cNvSpPr/>
              <p:nvPr/>
            </p:nvSpPr>
            <p:spPr>
              <a:xfrm rot="21598800" flipV="1">
                <a:off x="8906040" y="5065920"/>
                <a:ext cx="182880" cy="182880"/>
              </a:xfrm>
              <a:prstGeom prst="ellipse">
                <a:avLst/>
              </a:prstGeom>
              <a:blipFill rotWithShape="0">
                <a:blip r:embed="rId14"/>
                <a:tile/>
              </a:blipFill>
              <a:ln>
                <a:noFill/>
              </a:ln>
              <a:effectLst>
                <a:outerShdw dist="103350" dir="2700000">
                  <a:srgbClr val="808080">
                    <a:alpha val="6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8" name="CustomShape 11"/>
              <p:cNvSpPr/>
              <p:nvPr/>
            </p:nvSpPr>
            <p:spPr>
              <a:xfrm rot="21598800" flipV="1">
                <a:off x="9271800" y="5066280"/>
                <a:ext cx="182880" cy="182880"/>
              </a:xfrm>
              <a:prstGeom prst="ellipse">
                <a:avLst/>
              </a:prstGeom>
              <a:blipFill rotWithShape="0">
                <a:blip r:embed="rId14"/>
                <a:tile/>
              </a:blipFill>
              <a:ln>
                <a:noFill/>
              </a:ln>
              <a:effectLst>
                <a:outerShdw dist="103350" dir="2700000">
                  <a:srgbClr val="808080">
                    <a:alpha val="6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9" name="CustomShape 12"/>
              <p:cNvSpPr/>
              <p:nvPr/>
            </p:nvSpPr>
            <p:spPr>
              <a:xfrm rot="21598800" flipV="1">
                <a:off x="9637920" y="5065920"/>
                <a:ext cx="182880" cy="182880"/>
              </a:xfrm>
              <a:prstGeom prst="ellipse">
                <a:avLst/>
              </a:prstGeom>
              <a:blipFill rotWithShape="0">
                <a:blip r:embed="rId14"/>
                <a:tile/>
              </a:blipFill>
              <a:ln>
                <a:noFill/>
              </a:ln>
              <a:effectLst>
                <a:outerShdw dist="103350" dir="2700000">
                  <a:srgbClr val="808080">
                    <a:alpha val="6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70" name="CustomShape 13"/>
              <p:cNvSpPr/>
              <p:nvPr/>
            </p:nvSpPr>
            <p:spPr>
              <a:xfrm rot="21598800" flipV="1">
                <a:off x="9637560" y="5797440"/>
                <a:ext cx="182880" cy="182880"/>
              </a:xfrm>
              <a:prstGeom prst="ellipse">
                <a:avLst/>
              </a:prstGeom>
              <a:blipFill rotWithShape="0">
                <a:blip r:embed="rId14"/>
                <a:tile/>
              </a:blipFill>
              <a:ln>
                <a:noFill/>
              </a:ln>
              <a:effectLst>
                <a:outerShdw dist="103350" dir="2700000">
                  <a:srgbClr val="808080">
                    <a:alpha val="6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71" name="CustomShape 14"/>
              <p:cNvSpPr/>
              <p:nvPr/>
            </p:nvSpPr>
            <p:spPr>
              <a:xfrm rot="21598800" flipV="1">
                <a:off x="9272160" y="5797800"/>
                <a:ext cx="182880" cy="182880"/>
              </a:xfrm>
              <a:prstGeom prst="ellipse">
                <a:avLst/>
              </a:prstGeom>
              <a:blipFill rotWithShape="0">
                <a:blip r:embed="rId14"/>
                <a:tile/>
              </a:blipFill>
              <a:ln>
                <a:noFill/>
              </a:ln>
              <a:effectLst>
                <a:outerShdw dist="103350" dir="2700000">
                  <a:srgbClr val="808080">
                    <a:alpha val="6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72" name="CustomShape 15"/>
              <p:cNvSpPr/>
              <p:nvPr/>
            </p:nvSpPr>
            <p:spPr>
              <a:xfrm rot="21598800" flipV="1">
                <a:off x="8906040" y="5797440"/>
                <a:ext cx="182880" cy="182880"/>
              </a:xfrm>
              <a:prstGeom prst="ellipse">
                <a:avLst/>
              </a:prstGeom>
              <a:blipFill rotWithShape="0">
                <a:blip r:embed="rId14"/>
                <a:tile/>
              </a:blipFill>
              <a:ln>
                <a:noFill/>
              </a:ln>
              <a:effectLst>
                <a:outerShdw dist="103350" dir="2700000">
                  <a:srgbClr val="808080">
                    <a:alpha val="6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73" name="CustomShape 16"/>
              <p:cNvSpPr/>
              <p:nvPr/>
            </p:nvSpPr>
            <p:spPr>
              <a:xfrm rot="21598800" flipV="1">
                <a:off x="8540280" y="5797440"/>
                <a:ext cx="182880" cy="182880"/>
              </a:xfrm>
              <a:prstGeom prst="ellipse">
                <a:avLst/>
              </a:prstGeom>
              <a:blipFill rotWithShape="0">
                <a:blip r:embed="rId14"/>
                <a:tile/>
              </a:blipFill>
              <a:ln>
                <a:noFill/>
              </a:ln>
              <a:effectLst>
                <a:outerShdw dist="103350" dir="2700000">
                  <a:srgbClr val="808080">
                    <a:alpha val="6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</p:grpSp>
      <p:sp>
        <p:nvSpPr>
          <p:cNvPr id="74" name="CustomShape 17"/>
          <p:cNvSpPr/>
          <p:nvPr/>
        </p:nvSpPr>
        <p:spPr>
          <a:xfrm>
            <a:off x="1499760" y="1774080"/>
            <a:ext cx="2926080" cy="2926080"/>
          </a:xfrm>
          <a:prstGeom prst="ellipse">
            <a:avLst/>
          </a:prstGeom>
          <a:solidFill>
            <a:srgbClr val="CCCCCC">
              <a:alpha val="2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5" name="CustomShape 18"/>
          <p:cNvSpPr/>
          <p:nvPr/>
        </p:nvSpPr>
        <p:spPr>
          <a:xfrm>
            <a:off x="1225080" y="1134360"/>
            <a:ext cx="1189080" cy="1188360"/>
          </a:xfrm>
          <a:prstGeom prst="ellipse">
            <a:avLst/>
          </a:prstGeom>
          <a:solidFill>
            <a:srgbClr val="CCCCCC">
              <a:alpha val="2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6" name="CustomShape 19"/>
          <p:cNvSpPr/>
          <p:nvPr/>
        </p:nvSpPr>
        <p:spPr>
          <a:xfrm>
            <a:off x="3420000" y="4242960"/>
            <a:ext cx="640080" cy="640080"/>
          </a:xfrm>
          <a:prstGeom prst="ellipse">
            <a:avLst/>
          </a:prstGeom>
          <a:solidFill>
            <a:srgbClr val="CCCCCC">
              <a:alpha val="2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77" name="Grafik 76"/>
          <p:cNvPicPr/>
          <p:nvPr/>
        </p:nvPicPr>
        <p:blipFill>
          <a:blip r:embed="rId15"/>
          <a:stretch/>
        </p:blipFill>
        <p:spPr>
          <a:xfrm>
            <a:off x="4349520" y="792360"/>
            <a:ext cx="5526000" cy="4145400"/>
          </a:xfrm>
          <a:prstGeom prst="rect">
            <a:avLst/>
          </a:prstGeom>
          <a:ln>
            <a:noFill/>
          </a:ln>
        </p:spPr>
      </p:pic>
      <p:sp>
        <p:nvSpPr>
          <p:cNvPr id="78" name="TextShape 20"/>
          <p:cNvSpPr txBox="1"/>
          <p:nvPr/>
        </p:nvSpPr>
        <p:spPr>
          <a:xfrm>
            <a:off x="4846320" y="4846320"/>
            <a:ext cx="2133000" cy="3862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lang="en-US" sz="1000" b="0" strike="noStrike" spc="-1">
                <a:latin typeface="Lato"/>
                <a:ea typeface="Noto Sans CJK SC"/>
              </a:rPr>
              <a:t>Illustrations  by </a:t>
            </a:r>
            <a:r>
              <a:rPr lang="en-US" sz="1000" b="0" strike="noStrike" spc="-1">
                <a:latin typeface="Lato"/>
                <a:ea typeface="Noto Sans CJK SC"/>
                <a:hlinkClick r:id="rId16"/>
              </a:rPr>
              <a:t>Pixeltrue</a:t>
            </a:r>
            <a:r>
              <a:rPr lang="en-US" sz="1000" b="0" strike="noStrike" spc="-1">
                <a:latin typeface="Lato"/>
                <a:ea typeface="Noto Sans CJK SC"/>
              </a:rPr>
              <a:t> on </a:t>
            </a:r>
            <a:r>
              <a:rPr lang="en-US" sz="1000" b="0" strike="noStrike" spc="-1">
                <a:latin typeface="Lato"/>
                <a:hlinkClick r:id="rId17"/>
              </a:rPr>
              <a:t>icons8</a:t>
            </a:r>
            <a:endParaRPr lang="en-US" sz="1000" b="0" strike="noStrike" spc="-1"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en-US" sz="4400" b="0" strike="noStrike" spc="-1">
                <a:latin typeface="Noto Sans"/>
              </a:rPr>
              <a:t>Format des Titeltextes durch Klicken bearbeiten</a:t>
            </a:r>
          </a:p>
        </p:txBody>
      </p:sp>
      <p:sp>
        <p:nvSpPr>
          <p:cNvPr id="116" name="PlaceHolder 2"/>
          <p:cNvSpPr>
            <a:spLocks noGrp="1"/>
          </p:cNvSpPr>
          <p:nvPr>
            <p:ph type="body"/>
          </p:nvPr>
        </p:nvSpPr>
        <p:spPr>
          <a:xfrm>
            <a:off x="468000" y="1800000"/>
            <a:ext cx="9071640" cy="3288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Format des Gliederungstextes durch Klicken bearbeiten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Zweite Gliederungsebene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Dritte Gliederungsebene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Vierte Gliederungsebene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Fünfte Gliederungsebene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Sechste Gliederungsebene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Siebte Gliederungsebene</a:t>
            </a:r>
          </a:p>
        </p:txBody>
      </p:sp>
      <p:grpSp>
        <p:nvGrpSpPr>
          <p:cNvPr id="117" name="Group 3"/>
          <p:cNvGrpSpPr/>
          <p:nvPr/>
        </p:nvGrpSpPr>
        <p:grpSpPr>
          <a:xfrm>
            <a:off x="7406640" y="3566160"/>
            <a:ext cx="2377440" cy="4297680"/>
            <a:chOff x="7406640" y="3566160"/>
            <a:chExt cx="2377440" cy="4297680"/>
          </a:xfrm>
        </p:grpSpPr>
        <p:sp>
          <p:nvSpPr>
            <p:cNvPr id="118" name="CustomShape 4"/>
            <p:cNvSpPr/>
            <p:nvPr/>
          </p:nvSpPr>
          <p:spPr>
            <a:xfrm>
              <a:off x="8138160" y="4754880"/>
              <a:ext cx="457200" cy="2560320"/>
            </a:xfrm>
            <a:prstGeom prst="rect">
              <a:avLst/>
            </a:prstGeom>
            <a:blipFill rotWithShape="0">
              <a:blip r:embed="rId14"/>
              <a:tile/>
            </a:blip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9" name="CustomShape 5"/>
            <p:cNvSpPr/>
            <p:nvPr/>
          </p:nvSpPr>
          <p:spPr>
            <a:xfrm>
              <a:off x="8961120" y="3566160"/>
              <a:ext cx="457200" cy="2560320"/>
            </a:xfrm>
            <a:prstGeom prst="rect">
              <a:avLst/>
            </a:prstGeom>
            <a:blipFill rotWithShape="0">
              <a:blip r:embed="rId14"/>
              <a:tile/>
            </a:blip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0" name="CustomShape 6"/>
            <p:cNvSpPr/>
            <p:nvPr/>
          </p:nvSpPr>
          <p:spPr>
            <a:xfrm>
              <a:off x="8503920" y="5120640"/>
              <a:ext cx="1280160" cy="91440"/>
            </a:xfrm>
            <a:prstGeom prst="rect">
              <a:avLst/>
            </a:prstGeom>
            <a:solidFill>
              <a:srgbClr val="CCCCCC">
                <a:alpha val="75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1" name="CustomShape 7"/>
            <p:cNvSpPr/>
            <p:nvPr/>
          </p:nvSpPr>
          <p:spPr>
            <a:xfrm>
              <a:off x="8321040" y="5303520"/>
              <a:ext cx="914400" cy="91440"/>
            </a:xfrm>
            <a:prstGeom prst="rect">
              <a:avLst/>
            </a:prstGeom>
            <a:solidFill>
              <a:srgbClr val="CCCCCC">
                <a:alpha val="75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2" name="CustomShape 8"/>
            <p:cNvSpPr/>
            <p:nvPr/>
          </p:nvSpPr>
          <p:spPr>
            <a:xfrm>
              <a:off x="8869680" y="5486400"/>
              <a:ext cx="914400" cy="91440"/>
            </a:xfrm>
            <a:prstGeom prst="rect">
              <a:avLst/>
            </a:prstGeom>
            <a:solidFill>
              <a:srgbClr val="CCCCCC">
                <a:alpha val="75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3" name="CustomShape 9"/>
            <p:cNvSpPr/>
            <p:nvPr/>
          </p:nvSpPr>
          <p:spPr>
            <a:xfrm>
              <a:off x="7406640" y="5303520"/>
              <a:ext cx="457200" cy="2560320"/>
            </a:xfrm>
            <a:prstGeom prst="rect">
              <a:avLst/>
            </a:prstGeom>
            <a:blipFill rotWithShape="0">
              <a:blip r:embed="rId14"/>
              <a:tile/>
            </a:blip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124" name="CustomShape 10"/>
          <p:cNvSpPr/>
          <p:nvPr/>
        </p:nvSpPr>
        <p:spPr>
          <a:xfrm flipH="1" flipV="1">
            <a:off x="1462680" y="-1554480"/>
            <a:ext cx="457200" cy="2560320"/>
          </a:xfrm>
          <a:prstGeom prst="rect">
            <a:avLst/>
          </a:prstGeom>
          <a:blipFill rotWithShape="0">
            <a:blip r:embed="rId14"/>
            <a:tile/>
          </a:blip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5" name="CustomShape 11"/>
          <p:cNvSpPr/>
          <p:nvPr/>
        </p:nvSpPr>
        <p:spPr>
          <a:xfrm flipH="1" flipV="1">
            <a:off x="639720" y="-365400"/>
            <a:ext cx="457200" cy="2560320"/>
          </a:xfrm>
          <a:prstGeom prst="rect">
            <a:avLst/>
          </a:prstGeom>
          <a:blipFill rotWithShape="0">
            <a:blip r:embed="rId14"/>
            <a:tile/>
          </a:blip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6" name="CustomShape 12"/>
          <p:cNvSpPr/>
          <p:nvPr/>
        </p:nvSpPr>
        <p:spPr>
          <a:xfrm flipH="1" flipV="1">
            <a:off x="273960" y="548640"/>
            <a:ext cx="1280160" cy="91440"/>
          </a:xfrm>
          <a:prstGeom prst="rect">
            <a:avLst/>
          </a:prstGeom>
          <a:solidFill>
            <a:srgbClr val="CCCCCC">
              <a:alpha val="75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7" name="CustomShape 13"/>
          <p:cNvSpPr/>
          <p:nvPr/>
        </p:nvSpPr>
        <p:spPr>
          <a:xfrm flipH="1" flipV="1">
            <a:off x="822960" y="365760"/>
            <a:ext cx="914400" cy="91440"/>
          </a:xfrm>
          <a:prstGeom prst="rect">
            <a:avLst/>
          </a:prstGeom>
          <a:solidFill>
            <a:srgbClr val="CCCCCC">
              <a:alpha val="75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8" name="CustomShape 14"/>
          <p:cNvSpPr/>
          <p:nvPr/>
        </p:nvSpPr>
        <p:spPr>
          <a:xfrm flipH="1" flipV="1">
            <a:off x="273960" y="182880"/>
            <a:ext cx="914400" cy="91440"/>
          </a:xfrm>
          <a:prstGeom prst="rect">
            <a:avLst/>
          </a:prstGeom>
          <a:solidFill>
            <a:srgbClr val="CCCCCC">
              <a:alpha val="75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9" name="CustomShape 15"/>
          <p:cNvSpPr/>
          <p:nvPr/>
        </p:nvSpPr>
        <p:spPr>
          <a:xfrm flipH="1" flipV="1">
            <a:off x="2194200" y="-2103120"/>
            <a:ext cx="457200" cy="2560320"/>
          </a:xfrm>
          <a:prstGeom prst="rect">
            <a:avLst/>
          </a:prstGeom>
          <a:blipFill rotWithShape="0">
            <a:blip r:embed="rId14"/>
            <a:tile/>
          </a:blip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0" name="CustomShape 16"/>
          <p:cNvSpPr/>
          <p:nvPr/>
        </p:nvSpPr>
        <p:spPr>
          <a:xfrm>
            <a:off x="3474720" y="2560320"/>
            <a:ext cx="2743200" cy="2743200"/>
          </a:xfrm>
          <a:prstGeom prst="ellipse">
            <a:avLst/>
          </a:prstGeom>
          <a:solidFill>
            <a:srgbClr val="8D99AE">
              <a:alpha val="1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title"/>
          </p:nvPr>
        </p:nvSpPr>
        <p:spPr>
          <a:xfrm>
            <a:off x="468360" y="468000"/>
            <a:ext cx="9071640" cy="946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en-US" sz="4400" b="0" strike="noStrike" spc="-1">
                <a:latin typeface="Arial"/>
              </a:rPr>
              <a:t>Format des Titeltextes durch Klicken bearbeiten</a:t>
            </a:r>
          </a:p>
        </p:txBody>
      </p:sp>
      <p:sp>
        <p:nvSpPr>
          <p:cNvPr id="168" name="PlaceHolder 2"/>
          <p:cNvSpPr>
            <a:spLocks noGrp="1"/>
          </p:cNvSpPr>
          <p:nvPr>
            <p:ph type="body"/>
          </p:nvPr>
        </p:nvSpPr>
        <p:spPr>
          <a:xfrm>
            <a:off x="468360" y="1800000"/>
            <a:ext cx="9071640" cy="3288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Format des Gliederungstextes durch Klicken bearbeiten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Zweite Gliederungsebene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Dritte Gliederungsebene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Vierte Gliederungsebene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Fünfte Gliederungsebene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Sechste Gliederungsebene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Siebte Gliederungsebene</a:t>
            </a:r>
          </a:p>
        </p:txBody>
      </p:sp>
      <p:sp>
        <p:nvSpPr>
          <p:cNvPr id="169" name="CustomShape 3"/>
          <p:cNvSpPr/>
          <p:nvPr/>
        </p:nvSpPr>
        <p:spPr>
          <a:xfrm>
            <a:off x="822960" y="2468880"/>
            <a:ext cx="1463040" cy="1463040"/>
          </a:xfrm>
          <a:prstGeom prst="ellipse">
            <a:avLst/>
          </a:prstGeom>
          <a:solidFill>
            <a:srgbClr val="EEEEEE"/>
          </a:solidFill>
          <a:ln>
            <a:noFill/>
          </a:ln>
          <a:effectLst>
            <a:outerShdw dist="103350" dir="2700000">
              <a:srgbClr val="808080">
                <a:alpha val="2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0" name="CustomShape 4"/>
          <p:cNvSpPr/>
          <p:nvPr/>
        </p:nvSpPr>
        <p:spPr>
          <a:xfrm>
            <a:off x="4480560" y="1554480"/>
            <a:ext cx="1463040" cy="1463040"/>
          </a:xfrm>
          <a:prstGeom prst="ellipse">
            <a:avLst/>
          </a:prstGeom>
          <a:solidFill>
            <a:srgbClr val="EEEEEE"/>
          </a:solidFill>
          <a:ln>
            <a:noFill/>
          </a:ln>
          <a:effectLst>
            <a:outerShdw dist="103350" dir="2700000">
              <a:srgbClr val="808080">
                <a:alpha val="2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1" name="CustomShape 5"/>
          <p:cNvSpPr/>
          <p:nvPr/>
        </p:nvSpPr>
        <p:spPr>
          <a:xfrm>
            <a:off x="6583680" y="3108960"/>
            <a:ext cx="1463040" cy="1463040"/>
          </a:xfrm>
          <a:prstGeom prst="ellipse">
            <a:avLst/>
          </a:prstGeom>
          <a:solidFill>
            <a:srgbClr val="EEEEEE"/>
          </a:solidFill>
          <a:ln>
            <a:noFill/>
          </a:ln>
          <a:effectLst>
            <a:outerShdw dist="103350" dir="2700000">
              <a:srgbClr val="808080">
                <a:alpha val="2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2" name="Freeform 6"/>
          <p:cNvSpPr/>
          <p:nvPr/>
        </p:nvSpPr>
        <p:spPr>
          <a:xfrm>
            <a:off x="1554480" y="4114800"/>
            <a:ext cx="914760" cy="823320"/>
          </a:xfrm>
          <a:custGeom>
            <a:avLst/>
            <a:gdLst/>
            <a:ahLst/>
            <a:cxnLst/>
            <a:rect l="0" t="0" r="r" b="b"/>
            <a:pathLst>
              <a:path w="2541" h="2287">
                <a:moveTo>
                  <a:pt x="0" y="0"/>
                </a:moveTo>
                <a:cubicBezTo>
                  <a:pt x="508" y="2286"/>
                  <a:pt x="2540" y="1778"/>
                  <a:pt x="2540" y="1778"/>
                </a:cubicBezTo>
              </a:path>
            </a:pathLst>
          </a:custGeom>
          <a:ln w="36720">
            <a:solidFill>
              <a:srgbClr val="666666"/>
            </a:solidFill>
            <a:custDash>
              <a:ds d="588000" sp="294000"/>
            </a:custDash>
            <a:round/>
          </a:ln>
        </p:spPr>
      </p:sp>
      <p:sp>
        <p:nvSpPr>
          <p:cNvPr id="173" name="Freeform 7"/>
          <p:cNvSpPr/>
          <p:nvPr/>
        </p:nvSpPr>
        <p:spPr>
          <a:xfrm>
            <a:off x="3657600" y="1188720"/>
            <a:ext cx="823320" cy="640440"/>
          </a:xfrm>
          <a:custGeom>
            <a:avLst/>
            <a:gdLst/>
            <a:ahLst/>
            <a:cxnLst/>
            <a:rect l="0" t="0" r="r" b="b"/>
            <a:pathLst>
              <a:path w="2287" h="1779">
                <a:moveTo>
                  <a:pt x="2286" y="1778"/>
                </a:moveTo>
                <a:cubicBezTo>
                  <a:pt x="1016" y="1778"/>
                  <a:pt x="2033" y="0"/>
                  <a:pt x="0" y="0"/>
                </a:cubicBezTo>
              </a:path>
            </a:pathLst>
          </a:custGeom>
          <a:ln w="36720">
            <a:solidFill>
              <a:srgbClr val="666666"/>
            </a:solidFill>
            <a:custDash>
              <a:ds d="588000" sp="294000"/>
            </a:custDash>
            <a:round/>
          </a:ln>
        </p:spPr>
      </p:sp>
      <p:sp>
        <p:nvSpPr>
          <p:cNvPr id="174" name="Freeform 8"/>
          <p:cNvSpPr/>
          <p:nvPr/>
        </p:nvSpPr>
        <p:spPr>
          <a:xfrm>
            <a:off x="7955280" y="2011680"/>
            <a:ext cx="1737720" cy="1189080"/>
          </a:xfrm>
          <a:custGeom>
            <a:avLst/>
            <a:gdLst/>
            <a:ahLst/>
            <a:cxnLst/>
            <a:rect l="0" t="0" r="r" b="b"/>
            <a:pathLst>
              <a:path w="4827" h="3303">
                <a:moveTo>
                  <a:pt x="3302" y="0"/>
                </a:moveTo>
                <a:cubicBezTo>
                  <a:pt x="4826" y="1016"/>
                  <a:pt x="3810" y="2286"/>
                  <a:pt x="2540" y="2286"/>
                </a:cubicBezTo>
                <a:cubicBezTo>
                  <a:pt x="1269" y="2286"/>
                  <a:pt x="253" y="2540"/>
                  <a:pt x="0" y="3302"/>
                </a:cubicBezTo>
              </a:path>
            </a:pathLst>
          </a:custGeom>
          <a:ln w="36720">
            <a:solidFill>
              <a:srgbClr val="666666"/>
            </a:solidFill>
            <a:custDash>
              <a:ds d="588000" sp="294000"/>
            </a:custDash>
            <a:round/>
          </a:ln>
        </p:spPr>
      </p:sp>
      <p:sp>
        <p:nvSpPr>
          <p:cNvPr id="175" name="CustomShape 9"/>
          <p:cNvSpPr/>
          <p:nvPr/>
        </p:nvSpPr>
        <p:spPr>
          <a:xfrm>
            <a:off x="2468880" y="822960"/>
            <a:ext cx="1410480" cy="1371600"/>
          </a:xfrm>
          <a:prstGeom prst="ellipse">
            <a:avLst/>
          </a:prstGeom>
          <a:solidFill>
            <a:srgbClr val="8D99AE">
              <a:alpha val="1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6" name="CustomShape 10"/>
          <p:cNvSpPr/>
          <p:nvPr/>
        </p:nvSpPr>
        <p:spPr>
          <a:xfrm>
            <a:off x="3931920" y="4663440"/>
            <a:ext cx="1684800" cy="1645920"/>
          </a:xfrm>
          <a:prstGeom prst="ellipse">
            <a:avLst/>
          </a:prstGeom>
          <a:solidFill>
            <a:srgbClr val="8D99AE">
              <a:alpha val="1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7" name="CustomShape 11"/>
          <p:cNvSpPr/>
          <p:nvPr/>
        </p:nvSpPr>
        <p:spPr>
          <a:xfrm>
            <a:off x="8412480" y="1280160"/>
            <a:ext cx="1097280" cy="1005840"/>
          </a:xfrm>
          <a:prstGeom prst="ellipse">
            <a:avLst/>
          </a:prstGeom>
          <a:solidFill>
            <a:srgbClr val="8D99AE">
              <a:alpha val="1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PlaceHolder 1"/>
          <p:cNvSpPr>
            <a:spLocks noGrp="1"/>
          </p:cNvSpPr>
          <p:nvPr>
            <p:ph type="title"/>
          </p:nvPr>
        </p:nvSpPr>
        <p:spPr>
          <a:xfrm>
            <a:off x="468360" y="468000"/>
            <a:ext cx="9071640" cy="946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en-US" sz="4400" b="0" strike="noStrike" spc="-1">
                <a:latin typeface="Arial"/>
              </a:rPr>
              <a:t>Format des Titeltextes durch Klicken bearbeiten</a:t>
            </a:r>
          </a:p>
        </p:txBody>
      </p:sp>
      <p:sp>
        <p:nvSpPr>
          <p:cNvPr id="215" name="PlaceHolder 2"/>
          <p:cNvSpPr>
            <a:spLocks noGrp="1"/>
          </p:cNvSpPr>
          <p:nvPr>
            <p:ph type="body"/>
          </p:nvPr>
        </p:nvSpPr>
        <p:spPr>
          <a:xfrm>
            <a:off x="468360" y="1800000"/>
            <a:ext cx="9071640" cy="3288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Format des Gliederungstextes durch Klicken bearbeiten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Zweite Gliederungsebene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Dritte Gliederungsebene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Vierte Gliederungsebene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Fünfte Gliederungsebene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Sechste Gliederungsebene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Siebte Gliederungsebene</a:t>
            </a:r>
          </a:p>
        </p:txBody>
      </p:sp>
      <p:sp>
        <p:nvSpPr>
          <p:cNvPr id="216" name="CustomShape 3"/>
          <p:cNvSpPr/>
          <p:nvPr/>
        </p:nvSpPr>
        <p:spPr>
          <a:xfrm>
            <a:off x="2103480" y="3658320"/>
            <a:ext cx="1645920" cy="1645920"/>
          </a:xfrm>
          <a:prstGeom prst="ellipse">
            <a:avLst/>
          </a:prstGeom>
          <a:solidFill>
            <a:srgbClr val="8D99AE">
              <a:alpha val="1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7" name="CustomShape 4"/>
          <p:cNvSpPr/>
          <p:nvPr/>
        </p:nvSpPr>
        <p:spPr>
          <a:xfrm>
            <a:off x="823320" y="-273240"/>
            <a:ext cx="2194560" cy="2194560"/>
          </a:xfrm>
          <a:prstGeom prst="ellipse">
            <a:avLst/>
          </a:prstGeom>
          <a:solidFill>
            <a:srgbClr val="8D99AE">
              <a:alpha val="1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8" name="CustomShape 5"/>
          <p:cNvSpPr/>
          <p:nvPr/>
        </p:nvSpPr>
        <p:spPr>
          <a:xfrm>
            <a:off x="7955640" y="3109680"/>
            <a:ext cx="2194560" cy="2194560"/>
          </a:xfrm>
          <a:prstGeom prst="ellipse">
            <a:avLst/>
          </a:prstGeom>
          <a:solidFill>
            <a:srgbClr val="8D99AE">
              <a:alpha val="1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9" name="CustomShape 6"/>
          <p:cNvSpPr/>
          <p:nvPr/>
        </p:nvSpPr>
        <p:spPr>
          <a:xfrm>
            <a:off x="9601560" y="915120"/>
            <a:ext cx="1645920" cy="1645920"/>
          </a:xfrm>
          <a:prstGeom prst="ellipse">
            <a:avLst/>
          </a:prstGeom>
          <a:solidFill>
            <a:srgbClr val="8D99AE">
              <a:alpha val="1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220" name="Group 7"/>
          <p:cNvGrpSpPr/>
          <p:nvPr/>
        </p:nvGrpSpPr>
        <p:grpSpPr>
          <a:xfrm>
            <a:off x="3918240" y="775080"/>
            <a:ext cx="2433600" cy="4339080"/>
            <a:chOff x="3918240" y="775080"/>
            <a:chExt cx="2433600" cy="4339080"/>
          </a:xfrm>
        </p:grpSpPr>
        <p:sp>
          <p:nvSpPr>
            <p:cNvPr id="221" name="CustomShape 8"/>
            <p:cNvSpPr/>
            <p:nvPr/>
          </p:nvSpPr>
          <p:spPr>
            <a:xfrm rot="5330400">
              <a:off x="4853880" y="3377520"/>
              <a:ext cx="1371600" cy="1463040"/>
            </a:xfrm>
            <a:custGeom>
              <a:avLst/>
              <a:gdLst/>
              <a:ahLst/>
              <a:cxnLst/>
              <a:rect l="0" t="0" r="r" b="b"/>
              <a:pathLst>
                <a:path w="3807" h="4070">
                  <a:moveTo>
                    <a:pt x="1884" y="4067"/>
                  </a:moveTo>
                  <a:lnTo>
                    <a:pt x="0" y="4069"/>
                  </a:lnTo>
                  <a:lnTo>
                    <a:pt x="1922" y="2"/>
                  </a:lnTo>
                  <a:lnTo>
                    <a:pt x="3806" y="0"/>
                  </a:lnTo>
                  <a:lnTo>
                    <a:pt x="1884" y="4067"/>
                  </a:lnTo>
                </a:path>
              </a:pathLst>
            </a:custGeom>
            <a:solidFill>
              <a:srgbClr val="DEE2E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2" name="CustomShape 9"/>
            <p:cNvSpPr/>
            <p:nvPr/>
          </p:nvSpPr>
          <p:spPr>
            <a:xfrm rot="5330400">
              <a:off x="4023360" y="2339280"/>
              <a:ext cx="1371600" cy="1463040"/>
            </a:xfrm>
            <a:custGeom>
              <a:avLst/>
              <a:gdLst/>
              <a:ahLst/>
              <a:cxnLst/>
              <a:rect l="0" t="0" r="r" b="b"/>
              <a:pathLst>
                <a:path w="3807" h="4070">
                  <a:moveTo>
                    <a:pt x="1885" y="4067"/>
                  </a:moveTo>
                  <a:lnTo>
                    <a:pt x="0" y="4069"/>
                  </a:lnTo>
                  <a:lnTo>
                    <a:pt x="1923" y="2"/>
                  </a:lnTo>
                  <a:lnTo>
                    <a:pt x="3806" y="0"/>
                  </a:lnTo>
                  <a:lnTo>
                    <a:pt x="1885" y="4067"/>
                  </a:lnTo>
                </a:path>
              </a:pathLst>
            </a:custGeom>
            <a:solidFill>
              <a:srgbClr val="CED4DA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3" name="CustomShape 10"/>
            <p:cNvSpPr/>
            <p:nvPr/>
          </p:nvSpPr>
          <p:spPr>
            <a:xfrm rot="5330400">
              <a:off x="4920480" y="2075040"/>
              <a:ext cx="1371600" cy="1463040"/>
            </a:xfrm>
            <a:custGeom>
              <a:avLst/>
              <a:gdLst/>
              <a:ahLst/>
              <a:cxnLst/>
              <a:rect l="0" t="0" r="r" b="b"/>
              <a:pathLst>
                <a:path w="3807" h="4069">
                  <a:moveTo>
                    <a:pt x="1885" y="4067"/>
                  </a:moveTo>
                  <a:lnTo>
                    <a:pt x="0" y="4068"/>
                  </a:lnTo>
                  <a:lnTo>
                    <a:pt x="1923" y="2"/>
                  </a:lnTo>
                  <a:lnTo>
                    <a:pt x="3806" y="0"/>
                  </a:lnTo>
                  <a:lnTo>
                    <a:pt x="1885" y="4067"/>
                  </a:lnTo>
                </a:path>
              </a:pathLst>
            </a:custGeom>
            <a:solidFill>
              <a:srgbClr val="ADB5BD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4" name="CustomShape 11"/>
            <p:cNvSpPr/>
            <p:nvPr/>
          </p:nvSpPr>
          <p:spPr>
            <a:xfrm rot="5330400">
              <a:off x="3977280" y="981360"/>
              <a:ext cx="1371600" cy="1463040"/>
            </a:xfrm>
            <a:custGeom>
              <a:avLst/>
              <a:gdLst/>
              <a:ahLst/>
              <a:cxnLst/>
              <a:rect l="0" t="0" r="r" b="b"/>
              <a:pathLst>
                <a:path w="3807" h="4070">
                  <a:moveTo>
                    <a:pt x="1885" y="4067"/>
                  </a:moveTo>
                  <a:lnTo>
                    <a:pt x="0" y="4069"/>
                  </a:lnTo>
                  <a:lnTo>
                    <a:pt x="1923" y="2"/>
                  </a:lnTo>
                  <a:lnTo>
                    <a:pt x="3806" y="0"/>
                  </a:lnTo>
                  <a:lnTo>
                    <a:pt x="1885" y="4067"/>
                  </a:lnTo>
                </a:path>
              </a:pathLst>
            </a:custGeom>
            <a:solidFill>
              <a:srgbClr val="6C757D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5" name="CustomShape 12"/>
            <p:cNvSpPr/>
            <p:nvPr/>
          </p:nvSpPr>
          <p:spPr>
            <a:xfrm rot="5330400">
              <a:off x="4911480" y="743400"/>
              <a:ext cx="1371600" cy="1463040"/>
            </a:xfrm>
            <a:custGeom>
              <a:avLst/>
              <a:gdLst/>
              <a:ahLst/>
              <a:cxnLst/>
              <a:rect l="0" t="0" r="r" b="b"/>
              <a:pathLst>
                <a:path w="3807" h="4069">
                  <a:moveTo>
                    <a:pt x="1885" y="4067"/>
                  </a:moveTo>
                  <a:lnTo>
                    <a:pt x="0" y="4068"/>
                  </a:lnTo>
                  <a:lnTo>
                    <a:pt x="1923" y="2"/>
                  </a:lnTo>
                  <a:lnTo>
                    <a:pt x="3806" y="0"/>
                  </a:lnTo>
                  <a:lnTo>
                    <a:pt x="1885" y="4067"/>
                  </a:lnTo>
                </a:path>
              </a:pathLst>
            </a:custGeom>
            <a:solidFill>
              <a:srgbClr val="343A4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6" name="CustomShape 13"/>
            <p:cNvSpPr/>
            <p:nvPr/>
          </p:nvSpPr>
          <p:spPr>
            <a:xfrm rot="5330400">
              <a:off x="4032000" y="3681720"/>
              <a:ext cx="1371600" cy="1463040"/>
            </a:xfrm>
            <a:custGeom>
              <a:avLst/>
              <a:gdLst/>
              <a:ahLst/>
              <a:cxnLst/>
              <a:rect l="0" t="0" r="r" b="b"/>
              <a:pathLst>
                <a:path w="3807" h="4070">
                  <a:moveTo>
                    <a:pt x="1884" y="4067"/>
                  </a:moveTo>
                  <a:lnTo>
                    <a:pt x="0" y="4069"/>
                  </a:lnTo>
                  <a:lnTo>
                    <a:pt x="1922" y="2"/>
                  </a:lnTo>
                  <a:lnTo>
                    <a:pt x="3806" y="0"/>
                  </a:lnTo>
                  <a:lnTo>
                    <a:pt x="1884" y="4067"/>
                  </a:lnTo>
                </a:path>
              </a:pathLst>
            </a:custGeom>
            <a:solidFill>
              <a:srgbClr val="E9ECE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PlaceHolder 1"/>
          <p:cNvSpPr>
            <a:spLocks noGrp="1"/>
          </p:cNvSpPr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en-US" sz="4400" b="0" strike="noStrike" spc="-1">
                <a:latin typeface="Arial"/>
              </a:rPr>
              <a:t>Format des Titeltextes durch Klicken bearbeiten</a:t>
            </a:r>
          </a:p>
        </p:txBody>
      </p:sp>
      <p:sp>
        <p:nvSpPr>
          <p:cNvPr id="264" name="PlaceHolder 2"/>
          <p:cNvSpPr>
            <a:spLocks noGrp="1"/>
          </p:cNvSpPr>
          <p:nvPr>
            <p:ph type="body"/>
          </p:nvPr>
        </p:nvSpPr>
        <p:spPr>
          <a:xfrm>
            <a:off x="468000" y="1800000"/>
            <a:ext cx="9071640" cy="3288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Format des Gliederungstextes durch Klicken bearbeiten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Zweite Gliederungsebene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Dritte Gliederungsebene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Vierte Gliederungsebene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Fünfte Gliederungsebene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Sechste Gliederungsebene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Siebte Gliederungsebene</a:t>
            </a:r>
          </a:p>
        </p:txBody>
      </p:sp>
      <p:sp>
        <p:nvSpPr>
          <p:cNvPr id="265" name="CustomShape 3"/>
          <p:cNvSpPr/>
          <p:nvPr/>
        </p:nvSpPr>
        <p:spPr>
          <a:xfrm>
            <a:off x="6411960" y="1300320"/>
            <a:ext cx="861840" cy="182880"/>
          </a:xfrm>
          <a:prstGeom prst="rect">
            <a:avLst/>
          </a:prstGeom>
          <a:pattFill prst="wdUpDiag">
            <a:fgClr>
              <a:srgbClr val="000000"/>
            </a:fgClr>
            <a:bgClr>
              <a:srgbClr val="FFFFFF">
                <a:alpha val="0"/>
              </a:srgbClr>
            </a:bgClr>
          </a:patt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66" name="CustomShape 4"/>
          <p:cNvSpPr/>
          <p:nvPr/>
        </p:nvSpPr>
        <p:spPr>
          <a:xfrm>
            <a:off x="5813280" y="3854880"/>
            <a:ext cx="861840" cy="182880"/>
          </a:xfrm>
          <a:prstGeom prst="rect">
            <a:avLst/>
          </a:prstGeom>
          <a:pattFill prst="wdUpDiag">
            <a:fgClr>
              <a:srgbClr val="000000"/>
            </a:fgClr>
            <a:bgClr>
              <a:srgbClr val="FFFFFF">
                <a:alpha val="0"/>
              </a:srgbClr>
            </a:bgClr>
          </a:patt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67" name="CustomShape 5"/>
          <p:cNvSpPr/>
          <p:nvPr/>
        </p:nvSpPr>
        <p:spPr>
          <a:xfrm>
            <a:off x="7589520" y="2560320"/>
            <a:ext cx="2194560" cy="2194560"/>
          </a:xfrm>
          <a:prstGeom prst="ellipse">
            <a:avLst/>
          </a:prstGeom>
          <a:solidFill>
            <a:srgbClr val="8D99AE">
              <a:alpha val="1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68" name="CustomShape 6"/>
          <p:cNvSpPr/>
          <p:nvPr/>
        </p:nvSpPr>
        <p:spPr>
          <a:xfrm>
            <a:off x="3200400" y="731520"/>
            <a:ext cx="1684800" cy="1645920"/>
          </a:xfrm>
          <a:prstGeom prst="ellipse">
            <a:avLst/>
          </a:prstGeom>
          <a:solidFill>
            <a:srgbClr val="8D99AE">
              <a:alpha val="1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69" name="CustomShape 7"/>
          <p:cNvSpPr/>
          <p:nvPr/>
        </p:nvSpPr>
        <p:spPr>
          <a:xfrm>
            <a:off x="1424160" y="3489120"/>
            <a:ext cx="1684800" cy="1645920"/>
          </a:xfrm>
          <a:prstGeom prst="ellipse">
            <a:avLst/>
          </a:prstGeom>
          <a:solidFill>
            <a:srgbClr val="8D99AE">
              <a:alpha val="1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70" name="Freeform 8"/>
          <p:cNvSpPr/>
          <p:nvPr/>
        </p:nvSpPr>
        <p:spPr>
          <a:xfrm>
            <a:off x="365760" y="1900080"/>
            <a:ext cx="1737720" cy="2012040"/>
          </a:xfrm>
          <a:custGeom>
            <a:avLst/>
            <a:gdLst/>
            <a:ahLst/>
            <a:cxnLst/>
            <a:rect l="0" t="0" r="r" b="b"/>
            <a:pathLst>
              <a:path w="4827" h="5589">
                <a:moveTo>
                  <a:pt x="1270" y="0"/>
                </a:moveTo>
                <a:cubicBezTo>
                  <a:pt x="0" y="2540"/>
                  <a:pt x="2540" y="5588"/>
                  <a:pt x="4826" y="5080"/>
                </a:cubicBezTo>
              </a:path>
            </a:pathLst>
          </a:custGeom>
          <a:ln w="36720">
            <a:solidFill>
              <a:srgbClr val="666666"/>
            </a:solidFill>
            <a:custDash>
              <a:ds d="588000" sp="294000"/>
            </a:custDash>
            <a:round/>
            <a:headEnd type="triangle" w="med" len="med"/>
            <a:tailEnd type="triangle" w="med" len="med"/>
          </a:ln>
        </p:spPr>
      </p:sp>
      <p:sp>
        <p:nvSpPr>
          <p:cNvPr id="271" name="Freeform 9"/>
          <p:cNvSpPr/>
          <p:nvPr/>
        </p:nvSpPr>
        <p:spPr>
          <a:xfrm>
            <a:off x="3931920" y="2011680"/>
            <a:ext cx="1188720" cy="1371960"/>
          </a:xfrm>
          <a:custGeom>
            <a:avLst/>
            <a:gdLst/>
            <a:ahLst/>
            <a:cxnLst/>
            <a:rect l="0" t="0" r="r" b="b"/>
            <a:pathLst>
              <a:path w="3302" h="3811">
                <a:moveTo>
                  <a:pt x="0" y="3810"/>
                </a:moveTo>
                <a:cubicBezTo>
                  <a:pt x="762" y="3048"/>
                  <a:pt x="1271" y="3556"/>
                  <a:pt x="1270" y="2795"/>
                </a:cubicBezTo>
                <a:cubicBezTo>
                  <a:pt x="1270" y="2032"/>
                  <a:pt x="3301" y="2286"/>
                  <a:pt x="2540" y="3048"/>
                </a:cubicBezTo>
                <a:cubicBezTo>
                  <a:pt x="1778" y="3810"/>
                  <a:pt x="1524" y="508"/>
                  <a:pt x="2540" y="0"/>
                </a:cubicBezTo>
              </a:path>
            </a:pathLst>
          </a:custGeom>
          <a:ln w="36720">
            <a:solidFill>
              <a:srgbClr val="666666"/>
            </a:solidFill>
            <a:custDash>
              <a:ds d="588000" sp="294000"/>
            </a:custDash>
            <a:round/>
            <a:headEnd type="triangle" w="med" len="med"/>
            <a:tailEnd type="triangle" w="med" len="med"/>
          </a:ln>
        </p:spPr>
      </p:sp>
      <p:sp>
        <p:nvSpPr>
          <p:cNvPr id="272" name="Freeform 10"/>
          <p:cNvSpPr/>
          <p:nvPr/>
        </p:nvSpPr>
        <p:spPr>
          <a:xfrm>
            <a:off x="7498080" y="2103120"/>
            <a:ext cx="1006200" cy="1463400"/>
          </a:xfrm>
          <a:custGeom>
            <a:avLst/>
            <a:gdLst/>
            <a:ahLst/>
            <a:cxnLst/>
            <a:rect l="0" t="0" r="r" b="b"/>
            <a:pathLst>
              <a:path w="2795" h="4065">
                <a:moveTo>
                  <a:pt x="762" y="4064"/>
                </a:moveTo>
                <a:cubicBezTo>
                  <a:pt x="0" y="3301"/>
                  <a:pt x="2794" y="3555"/>
                  <a:pt x="2794" y="2794"/>
                </a:cubicBezTo>
                <a:cubicBezTo>
                  <a:pt x="2794" y="2032"/>
                  <a:pt x="0" y="1778"/>
                  <a:pt x="762" y="2540"/>
                </a:cubicBezTo>
                <a:cubicBezTo>
                  <a:pt x="1524" y="3302"/>
                  <a:pt x="2540" y="508"/>
                  <a:pt x="1524" y="0"/>
                </a:cubicBezTo>
              </a:path>
            </a:pathLst>
          </a:custGeom>
          <a:ln w="36720">
            <a:solidFill>
              <a:srgbClr val="666666"/>
            </a:solidFill>
            <a:custDash>
              <a:ds d="588000" sp="294000"/>
            </a:custDash>
            <a:round/>
            <a:headEnd type="triangle" w="med" len="med"/>
            <a:tailEnd type="triangle" w="med" len="med"/>
          </a:ln>
        </p:spPr>
      </p:sp>
      <p:sp>
        <p:nvSpPr>
          <p:cNvPr id="273" name="CustomShape 11"/>
          <p:cNvSpPr/>
          <p:nvPr/>
        </p:nvSpPr>
        <p:spPr>
          <a:xfrm>
            <a:off x="1424160" y="4754880"/>
            <a:ext cx="861840" cy="182880"/>
          </a:xfrm>
          <a:prstGeom prst="rect">
            <a:avLst/>
          </a:prstGeom>
          <a:pattFill prst="wdUpDiag">
            <a:fgClr>
              <a:srgbClr val="000000"/>
            </a:fgClr>
            <a:bgClr>
              <a:srgbClr val="FFFFFF">
                <a:alpha val="0"/>
              </a:srgbClr>
            </a:bgClr>
          </a:patt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74" name="CustomShape 12"/>
          <p:cNvSpPr/>
          <p:nvPr/>
        </p:nvSpPr>
        <p:spPr>
          <a:xfrm>
            <a:off x="2887200" y="1300320"/>
            <a:ext cx="861840" cy="182880"/>
          </a:xfrm>
          <a:prstGeom prst="rect">
            <a:avLst/>
          </a:prstGeom>
          <a:pattFill prst="wdUpDiag">
            <a:fgClr>
              <a:srgbClr val="000000"/>
            </a:fgClr>
            <a:bgClr>
              <a:srgbClr val="FFFFFF">
                <a:alpha val="0"/>
              </a:srgbClr>
            </a:bgClr>
          </a:patt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PlaceHolder 1"/>
          <p:cNvSpPr>
            <a:spLocks noGrp="1"/>
          </p:cNvSpPr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en-US" sz="4400" b="0" strike="noStrike" spc="-1">
                <a:latin typeface="Arial"/>
              </a:rPr>
              <a:t>Format des Titeltextes durch Klicken bearbeiten</a:t>
            </a:r>
          </a:p>
        </p:txBody>
      </p:sp>
      <p:sp>
        <p:nvSpPr>
          <p:cNvPr id="312" name="PlaceHolder 2"/>
          <p:cNvSpPr>
            <a:spLocks noGrp="1"/>
          </p:cNvSpPr>
          <p:nvPr>
            <p:ph type="body"/>
          </p:nvPr>
        </p:nvSpPr>
        <p:spPr>
          <a:xfrm>
            <a:off x="468000" y="1800000"/>
            <a:ext cx="9071640" cy="3288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Format des Gliederungstextes durch Klicken bearbeiten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Zweite Gliederungsebene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Dritte Gliederungsebene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Vierte Gliederungsebene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Fünfte Gliederungsebene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Sechste Gliederungsebene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Siebte Gliederungsebene</a:t>
            </a:r>
          </a:p>
        </p:txBody>
      </p:sp>
      <p:grpSp>
        <p:nvGrpSpPr>
          <p:cNvPr id="313" name="Group 3"/>
          <p:cNvGrpSpPr/>
          <p:nvPr/>
        </p:nvGrpSpPr>
        <p:grpSpPr>
          <a:xfrm>
            <a:off x="3570480" y="1225440"/>
            <a:ext cx="5120640" cy="2926080"/>
            <a:chOff x="3570480" y="1225440"/>
            <a:chExt cx="5120640" cy="2926080"/>
          </a:xfrm>
        </p:grpSpPr>
        <p:sp>
          <p:nvSpPr>
            <p:cNvPr id="314" name="CustomShape 4"/>
            <p:cNvSpPr/>
            <p:nvPr/>
          </p:nvSpPr>
          <p:spPr>
            <a:xfrm>
              <a:off x="3570480" y="1528200"/>
              <a:ext cx="4927320" cy="2623320"/>
            </a:xfrm>
            <a:prstGeom prst="rect">
              <a:avLst/>
            </a:prstGeom>
            <a:solidFill>
              <a:srgbClr val="E9ECE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15" name="CustomShape 5"/>
            <p:cNvSpPr/>
            <p:nvPr/>
          </p:nvSpPr>
          <p:spPr>
            <a:xfrm>
              <a:off x="3763800" y="1225440"/>
              <a:ext cx="4927320" cy="2623320"/>
            </a:xfrm>
            <a:prstGeom prst="rect">
              <a:avLst/>
            </a:prstGeom>
            <a:noFill/>
            <a:ln w="1836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316" name="Group 6"/>
          <p:cNvGrpSpPr/>
          <p:nvPr/>
        </p:nvGrpSpPr>
        <p:grpSpPr>
          <a:xfrm>
            <a:off x="-2094120" y="-402480"/>
            <a:ext cx="4946760" cy="8521920"/>
            <a:chOff x="-2094120" y="-402480"/>
            <a:chExt cx="4946760" cy="8521920"/>
          </a:xfrm>
        </p:grpSpPr>
        <p:sp>
          <p:nvSpPr>
            <p:cNvPr id="317" name="CustomShape 7"/>
            <p:cNvSpPr/>
            <p:nvPr/>
          </p:nvSpPr>
          <p:spPr>
            <a:xfrm>
              <a:off x="-893160" y="4486680"/>
              <a:ext cx="1073160" cy="766440"/>
            </a:xfrm>
            <a:custGeom>
              <a:avLst/>
              <a:gdLst/>
              <a:ahLst/>
              <a:cxnLst/>
              <a:rect l="l" t="t" r="r" b="b"/>
              <a:pathLst>
                <a:path w="21617" h="23506">
                  <a:moveTo>
                    <a:pt x="3822" y="20239"/>
                  </a:moveTo>
                  <a:cubicBezTo>
                    <a:pt x="5451" y="20418"/>
                    <a:pt x="7281" y="21646"/>
                    <a:pt x="8714" y="20776"/>
                  </a:cubicBezTo>
                  <a:cubicBezTo>
                    <a:pt x="8865" y="20686"/>
                    <a:pt x="8964" y="20455"/>
                    <a:pt x="9019" y="20239"/>
                  </a:cubicBezTo>
                  <a:cubicBezTo>
                    <a:pt x="9071" y="20036"/>
                    <a:pt x="9053" y="19804"/>
                    <a:pt x="9019" y="19597"/>
                  </a:cubicBezTo>
                  <a:cubicBezTo>
                    <a:pt x="8966" y="19288"/>
                    <a:pt x="8781" y="19048"/>
                    <a:pt x="8714" y="18743"/>
                  </a:cubicBezTo>
                  <a:cubicBezTo>
                    <a:pt x="8601" y="18227"/>
                    <a:pt x="8526" y="17674"/>
                    <a:pt x="8560" y="17138"/>
                  </a:cubicBezTo>
                  <a:cubicBezTo>
                    <a:pt x="8584" y="16800"/>
                    <a:pt x="8662" y="16459"/>
                    <a:pt x="8790" y="16170"/>
                  </a:cubicBezTo>
                  <a:cubicBezTo>
                    <a:pt x="8923" y="15870"/>
                    <a:pt x="9117" y="15626"/>
                    <a:pt x="9326" y="15422"/>
                  </a:cubicBezTo>
                  <a:cubicBezTo>
                    <a:pt x="9578" y="15179"/>
                    <a:pt x="9865" y="14979"/>
                    <a:pt x="10164" y="14886"/>
                  </a:cubicBezTo>
                  <a:cubicBezTo>
                    <a:pt x="10338" y="14833"/>
                    <a:pt x="10527" y="14833"/>
                    <a:pt x="10701" y="14886"/>
                  </a:cubicBezTo>
                  <a:cubicBezTo>
                    <a:pt x="11112" y="15016"/>
                    <a:pt x="11507" y="15284"/>
                    <a:pt x="11846" y="15638"/>
                  </a:cubicBezTo>
                  <a:cubicBezTo>
                    <a:pt x="12122" y="15922"/>
                    <a:pt x="12397" y="16268"/>
                    <a:pt x="12534" y="16707"/>
                  </a:cubicBezTo>
                  <a:cubicBezTo>
                    <a:pt x="12687" y="17203"/>
                    <a:pt x="12716" y="17792"/>
                    <a:pt x="12641" y="18321"/>
                  </a:cubicBezTo>
                  <a:cubicBezTo>
                    <a:pt x="12586" y="18707"/>
                    <a:pt x="12368" y="19012"/>
                    <a:pt x="12246" y="19365"/>
                  </a:cubicBezTo>
                  <a:cubicBezTo>
                    <a:pt x="12151" y="19646"/>
                    <a:pt x="12009" y="19914"/>
                    <a:pt x="11983" y="20223"/>
                  </a:cubicBezTo>
                  <a:cubicBezTo>
                    <a:pt x="11962" y="20471"/>
                    <a:pt x="11930" y="20808"/>
                    <a:pt x="12070" y="20963"/>
                  </a:cubicBezTo>
                  <a:cubicBezTo>
                    <a:pt x="13488" y="22552"/>
                    <a:pt x="15695" y="20678"/>
                    <a:pt x="17507" y="20532"/>
                  </a:cubicBezTo>
                  <a:lnTo>
                    <a:pt x="17542" y="20524"/>
                  </a:lnTo>
                  <a:cubicBezTo>
                    <a:pt x="17438" y="17983"/>
                    <a:pt x="16101" y="14890"/>
                    <a:pt x="17235" y="12902"/>
                  </a:cubicBezTo>
                  <a:cubicBezTo>
                    <a:pt x="17345" y="12707"/>
                    <a:pt x="17586" y="12752"/>
                    <a:pt x="17762" y="12780"/>
                  </a:cubicBezTo>
                  <a:cubicBezTo>
                    <a:pt x="17983" y="12817"/>
                    <a:pt x="18174" y="13016"/>
                    <a:pt x="18374" y="13150"/>
                  </a:cubicBezTo>
                  <a:cubicBezTo>
                    <a:pt x="18627" y="13321"/>
                    <a:pt x="18844" y="13626"/>
                    <a:pt x="19120" y="13703"/>
                  </a:cubicBezTo>
                  <a:cubicBezTo>
                    <a:pt x="19497" y="13809"/>
                    <a:pt x="19917" y="13768"/>
                    <a:pt x="20271" y="13553"/>
                  </a:cubicBezTo>
                  <a:cubicBezTo>
                    <a:pt x="20584" y="13362"/>
                    <a:pt x="20831" y="12975"/>
                    <a:pt x="21034" y="12589"/>
                  </a:cubicBezTo>
                  <a:cubicBezTo>
                    <a:pt x="21286" y="12114"/>
                    <a:pt x="21477" y="11561"/>
                    <a:pt x="21570" y="10984"/>
                  </a:cubicBezTo>
                  <a:cubicBezTo>
                    <a:pt x="21608" y="10740"/>
                    <a:pt x="21608" y="10476"/>
                    <a:pt x="21570" y="10232"/>
                  </a:cubicBezTo>
                  <a:cubicBezTo>
                    <a:pt x="21504" y="9813"/>
                    <a:pt x="21361" y="9411"/>
                    <a:pt x="21187" y="9057"/>
                  </a:cubicBezTo>
                  <a:cubicBezTo>
                    <a:pt x="21042" y="8764"/>
                    <a:pt x="20868" y="8492"/>
                    <a:pt x="20654" y="8305"/>
                  </a:cubicBezTo>
                  <a:cubicBezTo>
                    <a:pt x="20448" y="8126"/>
                    <a:pt x="20204" y="8016"/>
                    <a:pt x="19964" y="7984"/>
                  </a:cubicBezTo>
                  <a:cubicBezTo>
                    <a:pt x="19581" y="7935"/>
                    <a:pt x="19186" y="8041"/>
                    <a:pt x="18818" y="8199"/>
                  </a:cubicBezTo>
                  <a:cubicBezTo>
                    <a:pt x="18601" y="8293"/>
                    <a:pt x="18429" y="8553"/>
                    <a:pt x="18209" y="8626"/>
                  </a:cubicBezTo>
                  <a:cubicBezTo>
                    <a:pt x="18061" y="8675"/>
                    <a:pt x="17896" y="8699"/>
                    <a:pt x="17751" y="8626"/>
                  </a:cubicBezTo>
                  <a:cubicBezTo>
                    <a:pt x="17597" y="8549"/>
                    <a:pt x="17432" y="8411"/>
                    <a:pt x="17368" y="8199"/>
                  </a:cubicBezTo>
                  <a:cubicBezTo>
                    <a:pt x="16747" y="6191"/>
                    <a:pt x="17623" y="3631"/>
                    <a:pt x="17751" y="1342"/>
                  </a:cubicBezTo>
                  <a:lnTo>
                    <a:pt x="17722" y="1358"/>
                  </a:lnTo>
                  <a:cubicBezTo>
                    <a:pt x="16089" y="1180"/>
                    <a:pt x="14262" y="-48"/>
                    <a:pt x="12829" y="822"/>
                  </a:cubicBezTo>
                  <a:cubicBezTo>
                    <a:pt x="12679" y="911"/>
                    <a:pt x="12580" y="1143"/>
                    <a:pt x="12525" y="1358"/>
                  </a:cubicBezTo>
                  <a:cubicBezTo>
                    <a:pt x="12473" y="1562"/>
                    <a:pt x="12490" y="1793"/>
                    <a:pt x="12525" y="2001"/>
                  </a:cubicBezTo>
                  <a:cubicBezTo>
                    <a:pt x="12577" y="2310"/>
                    <a:pt x="12763" y="2549"/>
                    <a:pt x="12829" y="2854"/>
                  </a:cubicBezTo>
                  <a:cubicBezTo>
                    <a:pt x="12942" y="3370"/>
                    <a:pt x="13018" y="3923"/>
                    <a:pt x="12983" y="4460"/>
                  </a:cubicBezTo>
                  <a:cubicBezTo>
                    <a:pt x="12960" y="4797"/>
                    <a:pt x="12882" y="5139"/>
                    <a:pt x="12754" y="5427"/>
                  </a:cubicBezTo>
                  <a:cubicBezTo>
                    <a:pt x="12621" y="5728"/>
                    <a:pt x="12426" y="5972"/>
                    <a:pt x="12217" y="6175"/>
                  </a:cubicBezTo>
                  <a:cubicBezTo>
                    <a:pt x="11965" y="6419"/>
                    <a:pt x="11678" y="6618"/>
                    <a:pt x="11379" y="6712"/>
                  </a:cubicBezTo>
                  <a:cubicBezTo>
                    <a:pt x="11205" y="6765"/>
                    <a:pt x="11017" y="6765"/>
                    <a:pt x="10843" y="6712"/>
                  </a:cubicBezTo>
                  <a:cubicBezTo>
                    <a:pt x="10431" y="6582"/>
                    <a:pt x="10037" y="6313"/>
                    <a:pt x="9697" y="5960"/>
                  </a:cubicBezTo>
                  <a:cubicBezTo>
                    <a:pt x="9422" y="5675"/>
                    <a:pt x="9146" y="5330"/>
                    <a:pt x="9010" y="4891"/>
                  </a:cubicBezTo>
                  <a:cubicBezTo>
                    <a:pt x="8856" y="4395"/>
                    <a:pt x="8827" y="3805"/>
                    <a:pt x="8903" y="3277"/>
                  </a:cubicBezTo>
                  <a:cubicBezTo>
                    <a:pt x="8958" y="2891"/>
                    <a:pt x="9175" y="2586"/>
                    <a:pt x="9297" y="2232"/>
                  </a:cubicBezTo>
                  <a:cubicBezTo>
                    <a:pt x="9393" y="1952"/>
                    <a:pt x="9535" y="1684"/>
                    <a:pt x="9561" y="1375"/>
                  </a:cubicBezTo>
                  <a:cubicBezTo>
                    <a:pt x="9581" y="1127"/>
                    <a:pt x="9613" y="789"/>
                    <a:pt x="9474" y="635"/>
                  </a:cubicBezTo>
                  <a:cubicBezTo>
                    <a:pt x="8056" y="-954"/>
                    <a:pt x="5849" y="924"/>
                    <a:pt x="4036" y="1066"/>
                  </a:cubicBezTo>
                  <a:lnTo>
                    <a:pt x="4057" y="1127"/>
                  </a:lnTo>
                  <a:cubicBezTo>
                    <a:pt x="4158" y="3667"/>
                    <a:pt x="5498" y="6760"/>
                    <a:pt x="4364" y="8748"/>
                  </a:cubicBezTo>
                  <a:cubicBezTo>
                    <a:pt x="4254" y="8943"/>
                    <a:pt x="4013" y="8899"/>
                    <a:pt x="3836" y="8870"/>
                  </a:cubicBezTo>
                  <a:cubicBezTo>
                    <a:pt x="3616" y="8833"/>
                    <a:pt x="3424" y="8634"/>
                    <a:pt x="3224" y="8500"/>
                  </a:cubicBezTo>
                  <a:cubicBezTo>
                    <a:pt x="2972" y="8329"/>
                    <a:pt x="2754" y="8025"/>
                    <a:pt x="2479" y="7947"/>
                  </a:cubicBezTo>
                  <a:cubicBezTo>
                    <a:pt x="2102" y="7842"/>
                    <a:pt x="1681" y="7882"/>
                    <a:pt x="1328" y="8098"/>
                  </a:cubicBezTo>
                  <a:cubicBezTo>
                    <a:pt x="1014" y="8289"/>
                    <a:pt x="768" y="8675"/>
                    <a:pt x="565" y="9061"/>
                  </a:cubicBezTo>
                  <a:cubicBezTo>
                    <a:pt x="312" y="9537"/>
                    <a:pt x="121" y="10089"/>
                    <a:pt x="28" y="10667"/>
                  </a:cubicBezTo>
                  <a:cubicBezTo>
                    <a:pt x="-9" y="10911"/>
                    <a:pt x="-9" y="11175"/>
                    <a:pt x="28" y="11419"/>
                  </a:cubicBezTo>
                  <a:cubicBezTo>
                    <a:pt x="95" y="11837"/>
                    <a:pt x="237" y="12240"/>
                    <a:pt x="411" y="12593"/>
                  </a:cubicBezTo>
                  <a:cubicBezTo>
                    <a:pt x="556" y="12886"/>
                    <a:pt x="730" y="13158"/>
                    <a:pt x="945" y="13345"/>
                  </a:cubicBezTo>
                  <a:cubicBezTo>
                    <a:pt x="1151" y="13524"/>
                    <a:pt x="1394" y="13634"/>
                    <a:pt x="1635" y="13666"/>
                  </a:cubicBezTo>
                  <a:cubicBezTo>
                    <a:pt x="2018" y="13715"/>
                    <a:pt x="2412" y="13610"/>
                    <a:pt x="2780" y="13451"/>
                  </a:cubicBezTo>
                  <a:cubicBezTo>
                    <a:pt x="2998" y="13358"/>
                    <a:pt x="3169" y="13097"/>
                    <a:pt x="3390" y="13024"/>
                  </a:cubicBezTo>
                  <a:cubicBezTo>
                    <a:pt x="3537" y="12975"/>
                    <a:pt x="3703" y="12951"/>
                    <a:pt x="3848" y="13024"/>
                  </a:cubicBezTo>
                  <a:cubicBezTo>
                    <a:pt x="4001" y="13101"/>
                    <a:pt x="4167" y="13240"/>
                    <a:pt x="4231" y="13451"/>
                  </a:cubicBezTo>
                  <a:cubicBezTo>
                    <a:pt x="4851" y="15459"/>
                    <a:pt x="3975" y="18024"/>
                    <a:pt x="3848" y="20308"/>
                  </a:cubicBezTo>
                  <a:lnTo>
                    <a:pt x="3822" y="20239"/>
                  </a:lnTo>
                  <a:close/>
                </a:path>
              </a:pathLst>
            </a:custGeom>
            <a:solidFill>
              <a:srgbClr val="CED4DA"/>
            </a:solidFill>
            <a:ln>
              <a:solidFill>
                <a:srgbClr val="000000"/>
              </a:solidFill>
            </a:ln>
            <a:effectLst>
              <a:outerShdw dist="103350" dir="2700000">
                <a:srgbClr val="808080">
                  <a:alpha val="2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18" name="CustomShape 8"/>
            <p:cNvSpPr/>
            <p:nvPr/>
          </p:nvSpPr>
          <p:spPr>
            <a:xfrm rot="5358000">
              <a:off x="-897480" y="5153400"/>
              <a:ext cx="1068840" cy="766440"/>
            </a:xfrm>
            <a:custGeom>
              <a:avLst/>
              <a:gdLst/>
              <a:ahLst/>
              <a:cxnLst/>
              <a:rect l="l" t="t" r="r" b="b"/>
              <a:pathLst>
                <a:path w="21617" h="23506">
                  <a:moveTo>
                    <a:pt x="3822" y="20239"/>
                  </a:moveTo>
                  <a:cubicBezTo>
                    <a:pt x="5451" y="20418"/>
                    <a:pt x="7281" y="21646"/>
                    <a:pt x="8714" y="20776"/>
                  </a:cubicBezTo>
                  <a:cubicBezTo>
                    <a:pt x="8865" y="20686"/>
                    <a:pt x="8964" y="20455"/>
                    <a:pt x="9019" y="20239"/>
                  </a:cubicBezTo>
                  <a:cubicBezTo>
                    <a:pt x="9071" y="20036"/>
                    <a:pt x="9053" y="19804"/>
                    <a:pt x="9019" y="19597"/>
                  </a:cubicBezTo>
                  <a:cubicBezTo>
                    <a:pt x="8966" y="19288"/>
                    <a:pt x="8781" y="19048"/>
                    <a:pt x="8714" y="18743"/>
                  </a:cubicBezTo>
                  <a:cubicBezTo>
                    <a:pt x="8601" y="18227"/>
                    <a:pt x="8526" y="17674"/>
                    <a:pt x="8560" y="17138"/>
                  </a:cubicBezTo>
                  <a:cubicBezTo>
                    <a:pt x="8584" y="16800"/>
                    <a:pt x="8662" y="16459"/>
                    <a:pt x="8790" y="16170"/>
                  </a:cubicBezTo>
                  <a:cubicBezTo>
                    <a:pt x="8923" y="15870"/>
                    <a:pt x="9117" y="15626"/>
                    <a:pt x="9326" y="15422"/>
                  </a:cubicBezTo>
                  <a:cubicBezTo>
                    <a:pt x="9578" y="15179"/>
                    <a:pt x="9865" y="14979"/>
                    <a:pt x="10164" y="14886"/>
                  </a:cubicBezTo>
                  <a:cubicBezTo>
                    <a:pt x="10338" y="14833"/>
                    <a:pt x="10527" y="14833"/>
                    <a:pt x="10701" y="14886"/>
                  </a:cubicBezTo>
                  <a:cubicBezTo>
                    <a:pt x="11112" y="15016"/>
                    <a:pt x="11507" y="15284"/>
                    <a:pt x="11846" y="15638"/>
                  </a:cubicBezTo>
                  <a:cubicBezTo>
                    <a:pt x="12122" y="15922"/>
                    <a:pt x="12397" y="16268"/>
                    <a:pt x="12534" y="16707"/>
                  </a:cubicBezTo>
                  <a:cubicBezTo>
                    <a:pt x="12687" y="17203"/>
                    <a:pt x="12716" y="17792"/>
                    <a:pt x="12641" y="18321"/>
                  </a:cubicBezTo>
                  <a:cubicBezTo>
                    <a:pt x="12586" y="18707"/>
                    <a:pt x="12368" y="19012"/>
                    <a:pt x="12246" y="19365"/>
                  </a:cubicBezTo>
                  <a:cubicBezTo>
                    <a:pt x="12151" y="19646"/>
                    <a:pt x="12009" y="19914"/>
                    <a:pt x="11983" y="20223"/>
                  </a:cubicBezTo>
                  <a:cubicBezTo>
                    <a:pt x="11962" y="20471"/>
                    <a:pt x="11930" y="20808"/>
                    <a:pt x="12070" y="20963"/>
                  </a:cubicBezTo>
                  <a:cubicBezTo>
                    <a:pt x="13488" y="22552"/>
                    <a:pt x="15695" y="20678"/>
                    <a:pt x="17507" y="20532"/>
                  </a:cubicBezTo>
                  <a:lnTo>
                    <a:pt x="17542" y="20524"/>
                  </a:lnTo>
                  <a:cubicBezTo>
                    <a:pt x="17438" y="17983"/>
                    <a:pt x="16101" y="14890"/>
                    <a:pt x="17235" y="12902"/>
                  </a:cubicBezTo>
                  <a:cubicBezTo>
                    <a:pt x="17345" y="12707"/>
                    <a:pt x="17586" y="12752"/>
                    <a:pt x="17762" y="12780"/>
                  </a:cubicBezTo>
                  <a:cubicBezTo>
                    <a:pt x="17983" y="12817"/>
                    <a:pt x="18174" y="13016"/>
                    <a:pt x="18374" y="13150"/>
                  </a:cubicBezTo>
                  <a:cubicBezTo>
                    <a:pt x="18627" y="13321"/>
                    <a:pt x="18844" y="13626"/>
                    <a:pt x="19120" y="13703"/>
                  </a:cubicBezTo>
                  <a:cubicBezTo>
                    <a:pt x="19497" y="13809"/>
                    <a:pt x="19917" y="13768"/>
                    <a:pt x="20271" y="13553"/>
                  </a:cubicBezTo>
                  <a:cubicBezTo>
                    <a:pt x="20584" y="13362"/>
                    <a:pt x="20831" y="12975"/>
                    <a:pt x="21034" y="12589"/>
                  </a:cubicBezTo>
                  <a:cubicBezTo>
                    <a:pt x="21286" y="12114"/>
                    <a:pt x="21477" y="11561"/>
                    <a:pt x="21570" y="10984"/>
                  </a:cubicBezTo>
                  <a:cubicBezTo>
                    <a:pt x="21608" y="10740"/>
                    <a:pt x="21608" y="10476"/>
                    <a:pt x="21570" y="10232"/>
                  </a:cubicBezTo>
                  <a:cubicBezTo>
                    <a:pt x="21504" y="9813"/>
                    <a:pt x="21361" y="9411"/>
                    <a:pt x="21187" y="9057"/>
                  </a:cubicBezTo>
                  <a:cubicBezTo>
                    <a:pt x="21042" y="8764"/>
                    <a:pt x="20868" y="8492"/>
                    <a:pt x="20654" y="8305"/>
                  </a:cubicBezTo>
                  <a:cubicBezTo>
                    <a:pt x="20448" y="8126"/>
                    <a:pt x="20204" y="8016"/>
                    <a:pt x="19964" y="7984"/>
                  </a:cubicBezTo>
                  <a:cubicBezTo>
                    <a:pt x="19581" y="7935"/>
                    <a:pt x="19186" y="8041"/>
                    <a:pt x="18818" y="8199"/>
                  </a:cubicBezTo>
                  <a:cubicBezTo>
                    <a:pt x="18601" y="8293"/>
                    <a:pt x="18429" y="8553"/>
                    <a:pt x="18209" y="8626"/>
                  </a:cubicBezTo>
                  <a:cubicBezTo>
                    <a:pt x="18061" y="8675"/>
                    <a:pt x="17896" y="8699"/>
                    <a:pt x="17751" y="8626"/>
                  </a:cubicBezTo>
                  <a:cubicBezTo>
                    <a:pt x="17597" y="8549"/>
                    <a:pt x="17432" y="8411"/>
                    <a:pt x="17368" y="8199"/>
                  </a:cubicBezTo>
                  <a:cubicBezTo>
                    <a:pt x="16747" y="6191"/>
                    <a:pt x="17623" y="3631"/>
                    <a:pt x="17751" y="1342"/>
                  </a:cubicBezTo>
                  <a:lnTo>
                    <a:pt x="17722" y="1358"/>
                  </a:lnTo>
                  <a:cubicBezTo>
                    <a:pt x="16089" y="1180"/>
                    <a:pt x="14262" y="-48"/>
                    <a:pt x="12829" y="822"/>
                  </a:cubicBezTo>
                  <a:cubicBezTo>
                    <a:pt x="12679" y="911"/>
                    <a:pt x="12580" y="1143"/>
                    <a:pt x="12525" y="1358"/>
                  </a:cubicBezTo>
                  <a:cubicBezTo>
                    <a:pt x="12473" y="1562"/>
                    <a:pt x="12490" y="1793"/>
                    <a:pt x="12525" y="2001"/>
                  </a:cubicBezTo>
                  <a:cubicBezTo>
                    <a:pt x="12577" y="2310"/>
                    <a:pt x="12763" y="2549"/>
                    <a:pt x="12829" y="2854"/>
                  </a:cubicBezTo>
                  <a:cubicBezTo>
                    <a:pt x="12942" y="3370"/>
                    <a:pt x="13018" y="3923"/>
                    <a:pt x="12983" y="4460"/>
                  </a:cubicBezTo>
                  <a:cubicBezTo>
                    <a:pt x="12960" y="4797"/>
                    <a:pt x="12882" y="5139"/>
                    <a:pt x="12754" y="5427"/>
                  </a:cubicBezTo>
                  <a:cubicBezTo>
                    <a:pt x="12621" y="5728"/>
                    <a:pt x="12426" y="5972"/>
                    <a:pt x="12217" y="6175"/>
                  </a:cubicBezTo>
                  <a:cubicBezTo>
                    <a:pt x="11965" y="6419"/>
                    <a:pt x="11678" y="6618"/>
                    <a:pt x="11379" y="6712"/>
                  </a:cubicBezTo>
                  <a:cubicBezTo>
                    <a:pt x="11205" y="6765"/>
                    <a:pt x="11017" y="6765"/>
                    <a:pt x="10843" y="6712"/>
                  </a:cubicBezTo>
                  <a:cubicBezTo>
                    <a:pt x="10431" y="6582"/>
                    <a:pt x="10037" y="6313"/>
                    <a:pt x="9697" y="5960"/>
                  </a:cubicBezTo>
                  <a:cubicBezTo>
                    <a:pt x="9422" y="5675"/>
                    <a:pt x="9146" y="5330"/>
                    <a:pt x="9010" y="4891"/>
                  </a:cubicBezTo>
                  <a:cubicBezTo>
                    <a:pt x="8856" y="4395"/>
                    <a:pt x="8827" y="3805"/>
                    <a:pt x="8903" y="3277"/>
                  </a:cubicBezTo>
                  <a:cubicBezTo>
                    <a:pt x="8958" y="2891"/>
                    <a:pt x="9175" y="2586"/>
                    <a:pt x="9297" y="2232"/>
                  </a:cubicBezTo>
                  <a:cubicBezTo>
                    <a:pt x="9393" y="1952"/>
                    <a:pt x="9535" y="1684"/>
                    <a:pt x="9561" y="1375"/>
                  </a:cubicBezTo>
                  <a:cubicBezTo>
                    <a:pt x="9581" y="1127"/>
                    <a:pt x="9613" y="789"/>
                    <a:pt x="9474" y="635"/>
                  </a:cubicBezTo>
                  <a:cubicBezTo>
                    <a:pt x="8056" y="-954"/>
                    <a:pt x="5849" y="924"/>
                    <a:pt x="4036" y="1066"/>
                  </a:cubicBezTo>
                  <a:lnTo>
                    <a:pt x="4057" y="1127"/>
                  </a:lnTo>
                  <a:cubicBezTo>
                    <a:pt x="4158" y="3667"/>
                    <a:pt x="5498" y="6760"/>
                    <a:pt x="4364" y="8748"/>
                  </a:cubicBezTo>
                  <a:cubicBezTo>
                    <a:pt x="4254" y="8943"/>
                    <a:pt x="4013" y="8899"/>
                    <a:pt x="3836" y="8870"/>
                  </a:cubicBezTo>
                  <a:cubicBezTo>
                    <a:pt x="3616" y="8833"/>
                    <a:pt x="3424" y="8634"/>
                    <a:pt x="3224" y="8500"/>
                  </a:cubicBezTo>
                  <a:cubicBezTo>
                    <a:pt x="2972" y="8329"/>
                    <a:pt x="2754" y="8025"/>
                    <a:pt x="2479" y="7947"/>
                  </a:cubicBezTo>
                  <a:cubicBezTo>
                    <a:pt x="2102" y="7842"/>
                    <a:pt x="1681" y="7882"/>
                    <a:pt x="1328" y="8098"/>
                  </a:cubicBezTo>
                  <a:cubicBezTo>
                    <a:pt x="1014" y="8289"/>
                    <a:pt x="768" y="8675"/>
                    <a:pt x="565" y="9061"/>
                  </a:cubicBezTo>
                  <a:cubicBezTo>
                    <a:pt x="312" y="9537"/>
                    <a:pt x="121" y="10089"/>
                    <a:pt x="28" y="10667"/>
                  </a:cubicBezTo>
                  <a:cubicBezTo>
                    <a:pt x="-9" y="10911"/>
                    <a:pt x="-9" y="11175"/>
                    <a:pt x="28" y="11419"/>
                  </a:cubicBezTo>
                  <a:cubicBezTo>
                    <a:pt x="95" y="11837"/>
                    <a:pt x="237" y="12240"/>
                    <a:pt x="411" y="12593"/>
                  </a:cubicBezTo>
                  <a:cubicBezTo>
                    <a:pt x="556" y="12886"/>
                    <a:pt x="730" y="13158"/>
                    <a:pt x="945" y="13345"/>
                  </a:cubicBezTo>
                  <a:cubicBezTo>
                    <a:pt x="1151" y="13524"/>
                    <a:pt x="1394" y="13634"/>
                    <a:pt x="1635" y="13666"/>
                  </a:cubicBezTo>
                  <a:cubicBezTo>
                    <a:pt x="2018" y="13715"/>
                    <a:pt x="2412" y="13610"/>
                    <a:pt x="2780" y="13451"/>
                  </a:cubicBezTo>
                  <a:cubicBezTo>
                    <a:pt x="2998" y="13358"/>
                    <a:pt x="3169" y="13097"/>
                    <a:pt x="3390" y="13024"/>
                  </a:cubicBezTo>
                  <a:cubicBezTo>
                    <a:pt x="3537" y="12975"/>
                    <a:pt x="3703" y="12951"/>
                    <a:pt x="3848" y="13024"/>
                  </a:cubicBezTo>
                  <a:cubicBezTo>
                    <a:pt x="4001" y="13101"/>
                    <a:pt x="4167" y="13240"/>
                    <a:pt x="4231" y="13451"/>
                  </a:cubicBezTo>
                  <a:cubicBezTo>
                    <a:pt x="4851" y="15459"/>
                    <a:pt x="3975" y="18024"/>
                    <a:pt x="3848" y="20308"/>
                  </a:cubicBezTo>
                  <a:lnTo>
                    <a:pt x="3822" y="20239"/>
                  </a:lnTo>
                  <a:close/>
                </a:path>
              </a:pathLst>
            </a:custGeom>
            <a:solidFill>
              <a:srgbClr val="343A40"/>
            </a:solidFill>
            <a:ln>
              <a:solidFill>
                <a:srgbClr val="000000"/>
              </a:solidFill>
            </a:ln>
            <a:effectLst>
              <a:outerShdw dist="103350" dir="2700000">
                <a:srgbClr val="808080">
                  <a:alpha val="2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19" name="CustomShape 9"/>
            <p:cNvSpPr/>
            <p:nvPr/>
          </p:nvSpPr>
          <p:spPr>
            <a:xfrm>
              <a:off x="-228960" y="5161680"/>
              <a:ext cx="1073160" cy="766440"/>
            </a:xfrm>
            <a:custGeom>
              <a:avLst/>
              <a:gdLst/>
              <a:ahLst/>
              <a:cxnLst/>
              <a:rect l="l" t="t" r="r" b="b"/>
              <a:pathLst>
                <a:path w="21617" h="23506">
                  <a:moveTo>
                    <a:pt x="3822" y="20239"/>
                  </a:moveTo>
                  <a:cubicBezTo>
                    <a:pt x="5451" y="20418"/>
                    <a:pt x="7281" y="21646"/>
                    <a:pt x="8714" y="20776"/>
                  </a:cubicBezTo>
                  <a:cubicBezTo>
                    <a:pt x="8865" y="20686"/>
                    <a:pt x="8964" y="20455"/>
                    <a:pt x="9019" y="20239"/>
                  </a:cubicBezTo>
                  <a:cubicBezTo>
                    <a:pt x="9071" y="20036"/>
                    <a:pt x="9053" y="19804"/>
                    <a:pt x="9019" y="19597"/>
                  </a:cubicBezTo>
                  <a:cubicBezTo>
                    <a:pt x="8966" y="19288"/>
                    <a:pt x="8781" y="19048"/>
                    <a:pt x="8714" y="18743"/>
                  </a:cubicBezTo>
                  <a:cubicBezTo>
                    <a:pt x="8601" y="18227"/>
                    <a:pt x="8526" y="17674"/>
                    <a:pt x="8560" y="17138"/>
                  </a:cubicBezTo>
                  <a:cubicBezTo>
                    <a:pt x="8584" y="16800"/>
                    <a:pt x="8662" y="16459"/>
                    <a:pt x="8790" y="16170"/>
                  </a:cubicBezTo>
                  <a:cubicBezTo>
                    <a:pt x="8923" y="15870"/>
                    <a:pt x="9117" y="15626"/>
                    <a:pt x="9326" y="15422"/>
                  </a:cubicBezTo>
                  <a:cubicBezTo>
                    <a:pt x="9578" y="15179"/>
                    <a:pt x="9865" y="14979"/>
                    <a:pt x="10164" y="14886"/>
                  </a:cubicBezTo>
                  <a:cubicBezTo>
                    <a:pt x="10338" y="14833"/>
                    <a:pt x="10527" y="14833"/>
                    <a:pt x="10701" y="14886"/>
                  </a:cubicBezTo>
                  <a:cubicBezTo>
                    <a:pt x="11112" y="15016"/>
                    <a:pt x="11507" y="15284"/>
                    <a:pt x="11846" y="15638"/>
                  </a:cubicBezTo>
                  <a:cubicBezTo>
                    <a:pt x="12122" y="15922"/>
                    <a:pt x="12397" y="16268"/>
                    <a:pt x="12534" y="16707"/>
                  </a:cubicBezTo>
                  <a:cubicBezTo>
                    <a:pt x="12687" y="17203"/>
                    <a:pt x="12716" y="17792"/>
                    <a:pt x="12641" y="18321"/>
                  </a:cubicBezTo>
                  <a:cubicBezTo>
                    <a:pt x="12586" y="18707"/>
                    <a:pt x="12368" y="19012"/>
                    <a:pt x="12246" y="19365"/>
                  </a:cubicBezTo>
                  <a:cubicBezTo>
                    <a:pt x="12151" y="19646"/>
                    <a:pt x="12009" y="19914"/>
                    <a:pt x="11983" y="20223"/>
                  </a:cubicBezTo>
                  <a:cubicBezTo>
                    <a:pt x="11962" y="20471"/>
                    <a:pt x="11930" y="20808"/>
                    <a:pt x="12070" y="20963"/>
                  </a:cubicBezTo>
                  <a:cubicBezTo>
                    <a:pt x="13488" y="22552"/>
                    <a:pt x="15695" y="20678"/>
                    <a:pt x="17507" y="20532"/>
                  </a:cubicBezTo>
                  <a:lnTo>
                    <a:pt x="17542" y="20524"/>
                  </a:lnTo>
                  <a:cubicBezTo>
                    <a:pt x="17438" y="17983"/>
                    <a:pt x="16101" y="14890"/>
                    <a:pt x="17235" y="12902"/>
                  </a:cubicBezTo>
                  <a:cubicBezTo>
                    <a:pt x="17345" y="12707"/>
                    <a:pt x="17586" y="12752"/>
                    <a:pt x="17762" y="12780"/>
                  </a:cubicBezTo>
                  <a:cubicBezTo>
                    <a:pt x="17983" y="12817"/>
                    <a:pt x="18174" y="13016"/>
                    <a:pt x="18374" y="13150"/>
                  </a:cubicBezTo>
                  <a:cubicBezTo>
                    <a:pt x="18627" y="13321"/>
                    <a:pt x="18844" y="13626"/>
                    <a:pt x="19120" y="13703"/>
                  </a:cubicBezTo>
                  <a:cubicBezTo>
                    <a:pt x="19497" y="13809"/>
                    <a:pt x="19917" y="13768"/>
                    <a:pt x="20271" y="13553"/>
                  </a:cubicBezTo>
                  <a:cubicBezTo>
                    <a:pt x="20584" y="13362"/>
                    <a:pt x="20831" y="12975"/>
                    <a:pt x="21034" y="12589"/>
                  </a:cubicBezTo>
                  <a:cubicBezTo>
                    <a:pt x="21286" y="12114"/>
                    <a:pt x="21477" y="11561"/>
                    <a:pt x="21570" y="10984"/>
                  </a:cubicBezTo>
                  <a:cubicBezTo>
                    <a:pt x="21608" y="10740"/>
                    <a:pt x="21608" y="10476"/>
                    <a:pt x="21570" y="10232"/>
                  </a:cubicBezTo>
                  <a:cubicBezTo>
                    <a:pt x="21504" y="9813"/>
                    <a:pt x="21361" y="9411"/>
                    <a:pt x="21187" y="9057"/>
                  </a:cubicBezTo>
                  <a:cubicBezTo>
                    <a:pt x="21042" y="8764"/>
                    <a:pt x="20868" y="8492"/>
                    <a:pt x="20654" y="8305"/>
                  </a:cubicBezTo>
                  <a:cubicBezTo>
                    <a:pt x="20448" y="8126"/>
                    <a:pt x="20204" y="8016"/>
                    <a:pt x="19964" y="7984"/>
                  </a:cubicBezTo>
                  <a:cubicBezTo>
                    <a:pt x="19581" y="7935"/>
                    <a:pt x="19186" y="8041"/>
                    <a:pt x="18818" y="8199"/>
                  </a:cubicBezTo>
                  <a:cubicBezTo>
                    <a:pt x="18601" y="8293"/>
                    <a:pt x="18429" y="8553"/>
                    <a:pt x="18209" y="8626"/>
                  </a:cubicBezTo>
                  <a:cubicBezTo>
                    <a:pt x="18061" y="8675"/>
                    <a:pt x="17896" y="8699"/>
                    <a:pt x="17751" y="8626"/>
                  </a:cubicBezTo>
                  <a:cubicBezTo>
                    <a:pt x="17597" y="8549"/>
                    <a:pt x="17432" y="8411"/>
                    <a:pt x="17368" y="8199"/>
                  </a:cubicBezTo>
                  <a:cubicBezTo>
                    <a:pt x="16747" y="6191"/>
                    <a:pt x="17623" y="3631"/>
                    <a:pt x="17751" y="1342"/>
                  </a:cubicBezTo>
                  <a:lnTo>
                    <a:pt x="17722" y="1358"/>
                  </a:lnTo>
                  <a:cubicBezTo>
                    <a:pt x="16089" y="1180"/>
                    <a:pt x="14262" y="-48"/>
                    <a:pt x="12829" y="822"/>
                  </a:cubicBezTo>
                  <a:cubicBezTo>
                    <a:pt x="12679" y="911"/>
                    <a:pt x="12580" y="1143"/>
                    <a:pt x="12525" y="1358"/>
                  </a:cubicBezTo>
                  <a:cubicBezTo>
                    <a:pt x="12473" y="1562"/>
                    <a:pt x="12490" y="1793"/>
                    <a:pt x="12525" y="2001"/>
                  </a:cubicBezTo>
                  <a:cubicBezTo>
                    <a:pt x="12577" y="2310"/>
                    <a:pt x="12763" y="2549"/>
                    <a:pt x="12829" y="2854"/>
                  </a:cubicBezTo>
                  <a:cubicBezTo>
                    <a:pt x="12942" y="3370"/>
                    <a:pt x="13018" y="3923"/>
                    <a:pt x="12983" y="4460"/>
                  </a:cubicBezTo>
                  <a:cubicBezTo>
                    <a:pt x="12960" y="4797"/>
                    <a:pt x="12882" y="5139"/>
                    <a:pt x="12754" y="5427"/>
                  </a:cubicBezTo>
                  <a:cubicBezTo>
                    <a:pt x="12621" y="5728"/>
                    <a:pt x="12426" y="5972"/>
                    <a:pt x="12217" y="6175"/>
                  </a:cubicBezTo>
                  <a:cubicBezTo>
                    <a:pt x="11965" y="6419"/>
                    <a:pt x="11678" y="6618"/>
                    <a:pt x="11379" y="6712"/>
                  </a:cubicBezTo>
                  <a:cubicBezTo>
                    <a:pt x="11205" y="6765"/>
                    <a:pt x="11017" y="6765"/>
                    <a:pt x="10843" y="6712"/>
                  </a:cubicBezTo>
                  <a:cubicBezTo>
                    <a:pt x="10431" y="6582"/>
                    <a:pt x="10037" y="6313"/>
                    <a:pt x="9697" y="5960"/>
                  </a:cubicBezTo>
                  <a:cubicBezTo>
                    <a:pt x="9422" y="5675"/>
                    <a:pt x="9146" y="5330"/>
                    <a:pt x="9010" y="4891"/>
                  </a:cubicBezTo>
                  <a:cubicBezTo>
                    <a:pt x="8856" y="4395"/>
                    <a:pt x="8827" y="3805"/>
                    <a:pt x="8903" y="3277"/>
                  </a:cubicBezTo>
                  <a:cubicBezTo>
                    <a:pt x="8958" y="2891"/>
                    <a:pt x="9175" y="2586"/>
                    <a:pt x="9297" y="2232"/>
                  </a:cubicBezTo>
                  <a:cubicBezTo>
                    <a:pt x="9393" y="1952"/>
                    <a:pt x="9535" y="1684"/>
                    <a:pt x="9561" y="1375"/>
                  </a:cubicBezTo>
                  <a:cubicBezTo>
                    <a:pt x="9581" y="1127"/>
                    <a:pt x="9613" y="789"/>
                    <a:pt x="9474" y="635"/>
                  </a:cubicBezTo>
                  <a:cubicBezTo>
                    <a:pt x="8056" y="-954"/>
                    <a:pt x="5849" y="924"/>
                    <a:pt x="4036" y="1066"/>
                  </a:cubicBezTo>
                  <a:lnTo>
                    <a:pt x="4057" y="1127"/>
                  </a:lnTo>
                  <a:cubicBezTo>
                    <a:pt x="4158" y="3667"/>
                    <a:pt x="5498" y="6760"/>
                    <a:pt x="4364" y="8748"/>
                  </a:cubicBezTo>
                  <a:cubicBezTo>
                    <a:pt x="4254" y="8943"/>
                    <a:pt x="4013" y="8899"/>
                    <a:pt x="3836" y="8870"/>
                  </a:cubicBezTo>
                  <a:cubicBezTo>
                    <a:pt x="3616" y="8833"/>
                    <a:pt x="3424" y="8634"/>
                    <a:pt x="3224" y="8500"/>
                  </a:cubicBezTo>
                  <a:cubicBezTo>
                    <a:pt x="2972" y="8329"/>
                    <a:pt x="2754" y="8025"/>
                    <a:pt x="2479" y="7947"/>
                  </a:cubicBezTo>
                  <a:cubicBezTo>
                    <a:pt x="2102" y="7842"/>
                    <a:pt x="1681" y="7882"/>
                    <a:pt x="1328" y="8098"/>
                  </a:cubicBezTo>
                  <a:cubicBezTo>
                    <a:pt x="1014" y="8289"/>
                    <a:pt x="768" y="8675"/>
                    <a:pt x="565" y="9061"/>
                  </a:cubicBezTo>
                  <a:cubicBezTo>
                    <a:pt x="312" y="9537"/>
                    <a:pt x="121" y="10089"/>
                    <a:pt x="28" y="10667"/>
                  </a:cubicBezTo>
                  <a:cubicBezTo>
                    <a:pt x="-9" y="10911"/>
                    <a:pt x="-9" y="11175"/>
                    <a:pt x="28" y="11419"/>
                  </a:cubicBezTo>
                  <a:cubicBezTo>
                    <a:pt x="95" y="11837"/>
                    <a:pt x="237" y="12240"/>
                    <a:pt x="411" y="12593"/>
                  </a:cubicBezTo>
                  <a:cubicBezTo>
                    <a:pt x="556" y="12886"/>
                    <a:pt x="730" y="13158"/>
                    <a:pt x="945" y="13345"/>
                  </a:cubicBezTo>
                  <a:cubicBezTo>
                    <a:pt x="1151" y="13524"/>
                    <a:pt x="1394" y="13634"/>
                    <a:pt x="1635" y="13666"/>
                  </a:cubicBezTo>
                  <a:cubicBezTo>
                    <a:pt x="2018" y="13715"/>
                    <a:pt x="2412" y="13610"/>
                    <a:pt x="2780" y="13451"/>
                  </a:cubicBezTo>
                  <a:cubicBezTo>
                    <a:pt x="2998" y="13358"/>
                    <a:pt x="3169" y="13097"/>
                    <a:pt x="3390" y="13024"/>
                  </a:cubicBezTo>
                  <a:cubicBezTo>
                    <a:pt x="3537" y="12975"/>
                    <a:pt x="3703" y="12951"/>
                    <a:pt x="3848" y="13024"/>
                  </a:cubicBezTo>
                  <a:cubicBezTo>
                    <a:pt x="4001" y="13101"/>
                    <a:pt x="4167" y="13240"/>
                    <a:pt x="4231" y="13451"/>
                  </a:cubicBezTo>
                  <a:cubicBezTo>
                    <a:pt x="4851" y="15459"/>
                    <a:pt x="3975" y="18024"/>
                    <a:pt x="3848" y="20308"/>
                  </a:cubicBezTo>
                  <a:lnTo>
                    <a:pt x="3822" y="20239"/>
                  </a:lnTo>
                  <a:close/>
                </a:path>
              </a:pathLst>
            </a:custGeom>
            <a:solidFill>
              <a:srgbClr val="F8F9FA"/>
            </a:solidFill>
            <a:ln>
              <a:solidFill>
                <a:srgbClr val="000000"/>
              </a:solidFill>
            </a:ln>
            <a:effectLst>
              <a:outerShdw dist="103350" dir="2700000">
                <a:srgbClr val="808080">
                  <a:alpha val="2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20" name="CustomShape 10"/>
            <p:cNvSpPr/>
            <p:nvPr/>
          </p:nvSpPr>
          <p:spPr>
            <a:xfrm rot="5358000">
              <a:off x="-219960" y="4488840"/>
              <a:ext cx="1068480" cy="766440"/>
            </a:xfrm>
            <a:custGeom>
              <a:avLst/>
              <a:gdLst/>
              <a:ahLst/>
              <a:cxnLst/>
              <a:rect l="l" t="t" r="r" b="b"/>
              <a:pathLst>
                <a:path w="21617" h="23506">
                  <a:moveTo>
                    <a:pt x="3822" y="20239"/>
                  </a:moveTo>
                  <a:cubicBezTo>
                    <a:pt x="5451" y="20418"/>
                    <a:pt x="7281" y="21646"/>
                    <a:pt x="8714" y="20776"/>
                  </a:cubicBezTo>
                  <a:cubicBezTo>
                    <a:pt x="8865" y="20686"/>
                    <a:pt x="8964" y="20455"/>
                    <a:pt x="9019" y="20239"/>
                  </a:cubicBezTo>
                  <a:cubicBezTo>
                    <a:pt x="9071" y="20036"/>
                    <a:pt x="9053" y="19804"/>
                    <a:pt x="9019" y="19597"/>
                  </a:cubicBezTo>
                  <a:cubicBezTo>
                    <a:pt x="8966" y="19288"/>
                    <a:pt x="8781" y="19048"/>
                    <a:pt x="8714" y="18743"/>
                  </a:cubicBezTo>
                  <a:cubicBezTo>
                    <a:pt x="8601" y="18227"/>
                    <a:pt x="8526" y="17674"/>
                    <a:pt x="8560" y="17138"/>
                  </a:cubicBezTo>
                  <a:cubicBezTo>
                    <a:pt x="8584" y="16800"/>
                    <a:pt x="8662" y="16459"/>
                    <a:pt x="8790" y="16170"/>
                  </a:cubicBezTo>
                  <a:cubicBezTo>
                    <a:pt x="8923" y="15870"/>
                    <a:pt x="9117" y="15626"/>
                    <a:pt x="9326" y="15422"/>
                  </a:cubicBezTo>
                  <a:cubicBezTo>
                    <a:pt x="9578" y="15179"/>
                    <a:pt x="9865" y="14979"/>
                    <a:pt x="10164" y="14886"/>
                  </a:cubicBezTo>
                  <a:cubicBezTo>
                    <a:pt x="10338" y="14833"/>
                    <a:pt x="10527" y="14833"/>
                    <a:pt x="10701" y="14886"/>
                  </a:cubicBezTo>
                  <a:cubicBezTo>
                    <a:pt x="11112" y="15016"/>
                    <a:pt x="11507" y="15284"/>
                    <a:pt x="11846" y="15638"/>
                  </a:cubicBezTo>
                  <a:cubicBezTo>
                    <a:pt x="12122" y="15922"/>
                    <a:pt x="12397" y="16268"/>
                    <a:pt x="12534" y="16707"/>
                  </a:cubicBezTo>
                  <a:cubicBezTo>
                    <a:pt x="12687" y="17203"/>
                    <a:pt x="12716" y="17792"/>
                    <a:pt x="12641" y="18321"/>
                  </a:cubicBezTo>
                  <a:cubicBezTo>
                    <a:pt x="12586" y="18707"/>
                    <a:pt x="12368" y="19012"/>
                    <a:pt x="12246" y="19365"/>
                  </a:cubicBezTo>
                  <a:cubicBezTo>
                    <a:pt x="12151" y="19646"/>
                    <a:pt x="12009" y="19914"/>
                    <a:pt x="11983" y="20223"/>
                  </a:cubicBezTo>
                  <a:cubicBezTo>
                    <a:pt x="11962" y="20471"/>
                    <a:pt x="11930" y="20808"/>
                    <a:pt x="12070" y="20963"/>
                  </a:cubicBezTo>
                  <a:cubicBezTo>
                    <a:pt x="13488" y="22552"/>
                    <a:pt x="15695" y="20678"/>
                    <a:pt x="17507" y="20532"/>
                  </a:cubicBezTo>
                  <a:lnTo>
                    <a:pt x="17542" y="20524"/>
                  </a:lnTo>
                  <a:cubicBezTo>
                    <a:pt x="17438" y="17983"/>
                    <a:pt x="16101" y="14890"/>
                    <a:pt x="17235" y="12902"/>
                  </a:cubicBezTo>
                  <a:cubicBezTo>
                    <a:pt x="17345" y="12707"/>
                    <a:pt x="17586" y="12752"/>
                    <a:pt x="17762" y="12780"/>
                  </a:cubicBezTo>
                  <a:cubicBezTo>
                    <a:pt x="17983" y="12817"/>
                    <a:pt x="18174" y="13016"/>
                    <a:pt x="18374" y="13150"/>
                  </a:cubicBezTo>
                  <a:cubicBezTo>
                    <a:pt x="18627" y="13321"/>
                    <a:pt x="18844" y="13626"/>
                    <a:pt x="19120" y="13703"/>
                  </a:cubicBezTo>
                  <a:cubicBezTo>
                    <a:pt x="19497" y="13809"/>
                    <a:pt x="19917" y="13768"/>
                    <a:pt x="20271" y="13553"/>
                  </a:cubicBezTo>
                  <a:cubicBezTo>
                    <a:pt x="20584" y="13362"/>
                    <a:pt x="20831" y="12975"/>
                    <a:pt x="21034" y="12589"/>
                  </a:cubicBezTo>
                  <a:cubicBezTo>
                    <a:pt x="21286" y="12114"/>
                    <a:pt x="21477" y="11561"/>
                    <a:pt x="21570" y="10984"/>
                  </a:cubicBezTo>
                  <a:cubicBezTo>
                    <a:pt x="21608" y="10740"/>
                    <a:pt x="21608" y="10476"/>
                    <a:pt x="21570" y="10232"/>
                  </a:cubicBezTo>
                  <a:cubicBezTo>
                    <a:pt x="21504" y="9813"/>
                    <a:pt x="21361" y="9411"/>
                    <a:pt x="21187" y="9057"/>
                  </a:cubicBezTo>
                  <a:cubicBezTo>
                    <a:pt x="21042" y="8764"/>
                    <a:pt x="20868" y="8492"/>
                    <a:pt x="20654" y="8305"/>
                  </a:cubicBezTo>
                  <a:cubicBezTo>
                    <a:pt x="20448" y="8126"/>
                    <a:pt x="20204" y="8016"/>
                    <a:pt x="19964" y="7984"/>
                  </a:cubicBezTo>
                  <a:cubicBezTo>
                    <a:pt x="19581" y="7935"/>
                    <a:pt x="19186" y="8041"/>
                    <a:pt x="18818" y="8199"/>
                  </a:cubicBezTo>
                  <a:cubicBezTo>
                    <a:pt x="18601" y="8293"/>
                    <a:pt x="18429" y="8553"/>
                    <a:pt x="18209" y="8626"/>
                  </a:cubicBezTo>
                  <a:cubicBezTo>
                    <a:pt x="18061" y="8675"/>
                    <a:pt x="17896" y="8699"/>
                    <a:pt x="17751" y="8626"/>
                  </a:cubicBezTo>
                  <a:cubicBezTo>
                    <a:pt x="17597" y="8549"/>
                    <a:pt x="17432" y="8411"/>
                    <a:pt x="17368" y="8199"/>
                  </a:cubicBezTo>
                  <a:cubicBezTo>
                    <a:pt x="16747" y="6191"/>
                    <a:pt x="17623" y="3631"/>
                    <a:pt x="17751" y="1342"/>
                  </a:cubicBezTo>
                  <a:lnTo>
                    <a:pt x="17722" y="1358"/>
                  </a:lnTo>
                  <a:cubicBezTo>
                    <a:pt x="16089" y="1180"/>
                    <a:pt x="14262" y="-48"/>
                    <a:pt x="12829" y="822"/>
                  </a:cubicBezTo>
                  <a:cubicBezTo>
                    <a:pt x="12679" y="911"/>
                    <a:pt x="12580" y="1143"/>
                    <a:pt x="12525" y="1358"/>
                  </a:cubicBezTo>
                  <a:cubicBezTo>
                    <a:pt x="12473" y="1562"/>
                    <a:pt x="12490" y="1793"/>
                    <a:pt x="12525" y="2001"/>
                  </a:cubicBezTo>
                  <a:cubicBezTo>
                    <a:pt x="12577" y="2310"/>
                    <a:pt x="12763" y="2549"/>
                    <a:pt x="12829" y="2854"/>
                  </a:cubicBezTo>
                  <a:cubicBezTo>
                    <a:pt x="12942" y="3370"/>
                    <a:pt x="13018" y="3923"/>
                    <a:pt x="12983" y="4460"/>
                  </a:cubicBezTo>
                  <a:cubicBezTo>
                    <a:pt x="12960" y="4797"/>
                    <a:pt x="12882" y="5139"/>
                    <a:pt x="12754" y="5427"/>
                  </a:cubicBezTo>
                  <a:cubicBezTo>
                    <a:pt x="12621" y="5728"/>
                    <a:pt x="12426" y="5972"/>
                    <a:pt x="12217" y="6175"/>
                  </a:cubicBezTo>
                  <a:cubicBezTo>
                    <a:pt x="11965" y="6419"/>
                    <a:pt x="11678" y="6618"/>
                    <a:pt x="11379" y="6712"/>
                  </a:cubicBezTo>
                  <a:cubicBezTo>
                    <a:pt x="11205" y="6765"/>
                    <a:pt x="11017" y="6765"/>
                    <a:pt x="10843" y="6712"/>
                  </a:cubicBezTo>
                  <a:cubicBezTo>
                    <a:pt x="10431" y="6582"/>
                    <a:pt x="10037" y="6313"/>
                    <a:pt x="9697" y="5960"/>
                  </a:cubicBezTo>
                  <a:cubicBezTo>
                    <a:pt x="9422" y="5675"/>
                    <a:pt x="9146" y="5330"/>
                    <a:pt x="9010" y="4891"/>
                  </a:cubicBezTo>
                  <a:cubicBezTo>
                    <a:pt x="8856" y="4395"/>
                    <a:pt x="8827" y="3805"/>
                    <a:pt x="8903" y="3277"/>
                  </a:cubicBezTo>
                  <a:cubicBezTo>
                    <a:pt x="8958" y="2891"/>
                    <a:pt x="9175" y="2586"/>
                    <a:pt x="9297" y="2232"/>
                  </a:cubicBezTo>
                  <a:cubicBezTo>
                    <a:pt x="9393" y="1952"/>
                    <a:pt x="9535" y="1684"/>
                    <a:pt x="9561" y="1375"/>
                  </a:cubicBezTo>
                  <a:cubicBezTo>
                    <a:pt x="9581" y="1127"/>
                    <a:pt x="9613" y="789"/>
                    <a:pt x="9474" y="635"/>
                  </a:cubicBezTo>
                  <a:cubicBezTo>
                    <a:pt x="8056" y="-954"/>
                    <a:pt x="5849" y="924"/>
                    <a:pt x="4036" y="1066"/>
                  </a:cubicBezTo>
                  <a:lnTo>
                    <a:pt x="4057" y="1127"/>
                  </a:lnTo>
                  <a:cubicBezTo>
                    <a:pt x="4158" y="3667"/>
                    <a:pt x="5498" y="6760"/>
                    <a:pt x="4364" y="8748"/>
                  </a:cubicBezTo>
                  <a:cubicBezTo>
                    <a:pt x="4254" y="8943"/>
                    <a:pt x="4013" y="8899"/>
                    <a:pt x="3836" y="8870"/>
                  </a:cubicBezTo>
                  <a:cubicBezTo>
                    <a:pt x="3616" y="8833"/>
                    <a:pt x="3424" y="8634"/>
                    <a:pt x="3224" y="8500"/>
                  </a:cubicBezTo>
                  <a:cubicBezTo>
                    <a:pt x="2972" y="8329"/>
                    <a:pt x="2754" y="8025"/>
                    <a:pt x="2479" y="7947"/>
                  </a:cubicBezTo>
                  <a:cubicBezTo>
                    <a:pt x="2102" y="7842"/>
                    <a:pt x="1681" y="7882"/>
                    <a:pt x="1328" y="8098"/>
                  </a:cubicBezTo>
                  <a:cubicBezTo>
                    <a:pt x="1014" y="8289"/>
                    <a:pt x="768" y="8675"/>
                    <a:pt x="565" y="9061"/>
                  </a:cubicBezTo>
                  <a:cubicBezTo>
                    <a:pt x="312" y="9537"/>
                    <a:pt x="121" y="10089"/>
                    <a:pt x="28" y="10667"/>
                  </a:cubicBezTo>
                  <a:cubicBezTo>
                    <a:pt x="-9" y="10911"/>
                    <a:pt x="-9" y="11175"/>
                    <a:pt x="28" y="11419"/>
                  </a:cubicBezTo>
                  <a:cubicBezTo>
                    <a:pt x="95" y="11837"/>
                    <a:pt x="237" y="12240"/>
                    <a:pt x="411" y="12593"/>
                  </a:cubicBezTo>
                  <a:cubicBezTo>
                    <a:pt x="556" y="12886"/>
                    <a:pt x="730" y="13158"/>
                    <a:pt x="945" y="13345"/>
                  </a:cubicBezTo>
                  <a:cubicBezTo>
                    <a:pt x="1151" y="13524"/>
                    <a:pt x="1394" y="13634"/>
                    <a:pt x="1635" y="13666"/>
                  </a:cubicBezTo>
                  <a:cubicBezTo>
                    <a:pt x="2018" y="13715"/>
                    <a:pt x="2412" y="13610"/>
                    <a:pt x="2780" y="13451"/>
                  </a:cubicBezTo>
                  <a:cubicBezTo>
                    <a:pt x="2998" y="13358"/>
                    <a:pt x="3169" y="13097"/>
                    <a:pt x="3390" y="13024"/>
                  </a:cubicBezTo>
                  <a:cubicBezTo>
                    <a:pt x="3537" y="12975"/>
                    <a:pt x="3703" y="12951"/>
                    <a:pt x="3848" y="13024"/>
                  </a:cubicBezTo>
                  <a:cubicBezTo>
                    <a:pt x="4001" y="13101"/>
                    <a:pt x="4167" y="13240"/>
                    <a:pt x="4231" y="13451"/>
                  </a:cubicBezTo>
                  <a:cubicBezTo>
                    <a:pt x="4851" y="15459"/>
                    <a:pt x="3975" y="18024"/>
                    <a:pt x="3848" y="20308"/>
                  </a:cubicBezTo>
                  <a:lnTo>
                    <a:pt x="3822" y="20239"/>
                  </a:lnTo>
                  <a:close/>
                </a:path>
              </a:pathLst>
            </a:custGeom>
            <a:solidFill>
              <a:srgbClr val="343A40"/>
            </a:solidFill>
            <a:ln>
              <a:solidFill>
                <a:srgbClr val="000000"/>
              </a:solidFill>
            </a:ln>
            <a:effectLst>
              <a:outerShdw dist="103350" dir="2700000">
                <a:srgbClr val="808080">
                  <a:alpha val="2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21" name="CustomShape 11"/>
            <p:cNvSpPr/>
            <p:nvPr/>
          </p:nvSpPr>
          <p:spPr>
            <a:xfrm>
              <a:off x="-228960" y="3826080"/>
              <a:ext cx="1073160" cy="766440"/>
            </a:xfrm>
            <a:custGeom>
              <a:avLst/>
              <a:gdLst/>
              <a:ahLst/>
              <a:cxnLst/>
              <a:rect l="l" t="t" r="r" b="b"/>
              <a:pathLst>
                <a:path w="21617" h="23506">
                  <a:moveTo>
                    <a:pt x="3822" y="20239"/>
                  </a:moveTo>
                  <a:cubicBezTo>
                    <a:pt x="5451" y="20418"/>
                    <a:pt x="7281" y="21646"/>
                    <a:pt x="8714" y="20776"/>
                  </a:cubicBezTo>
                  <a:cubicBezTo>
                    <a:pt x="8865" y="20686"/>
                    <a:pt x="8964" y="20455"/>
                    <a:pt x="9019" y="20239"/>
                  </a:cubicBezTo>
                  <a:cubicBezTo>
                    <a:pt x="9071" y="20036"/>
                    <a:pt x="9053" y="19804"/>
                    <a:pt x="9019" y="19597"/>
                  </a:cubicBezTo>
                  <a:cubicBezTo>
                    <a:pt x="8966" y="19288"/>
                    <a:pt x="8781" y="19048"/>
                    <a:pt x="8714" y="18743"/>
                  </a:cubicBezTo>
                  <a:cubicBezTo>
                    <a:pt x="8601" y="18227"/>
                    <a:pt x="8526" y="17674"/>
                    <a:pt x="8560" y="17138"/>
                  </a:cubicBezTo>
                  <a:cubicBezTo>
                    <a:pt x="8584" y="16800"/>
                    <a:pt x="8662" y="16459"/>
                    <a:pt x="8790" y="16170"/>
                  </a:cubicBezTo>
                  <a:cubicBezTo>
                    <a:pt x="8923" y="15870"/>
                    <a:pt x="9117" y="15626"/>
                    <a:pt x="9326" y="15422"/>
                  </a:cubicBezTo>
                  <a:cubicBezTo>
                    <a:pt x="9578" y="15179"/>
                    <a:pt x="9865" y="14979"/>
                    <a:pt x="10164" y="14886"/>
                  </a:cubicBezTo>
                  <a:cubicBezTo>
                    <a:pt x="10338" y="14833"/>
                    <a:pt x="10527" y="14833"/>
                    <a:pt x="10701" y="14886"/>
                  </a:cubicBezTo>
                  <a:cubicBezTo>
                    <a:pt x="11112" y="15016"/>
                    <a:pt x="11507" y="15284"/>
                    <a:pt x="11846" y="15638"/>
                  </a:cubicBezTo>
                  <a:cubicBezTo>
                    <a:pt x="12122" y="15922"/>
                    <a:pt x="12397" y="16268"/>
                    <a:pt x="12534" y="16707"/>
                  </a:cubicBezTo>
                  <a:cubicBezTo>
                    <a:pt x="12687" y="17203"/>
                    <a:pt x="12716" y="17792"/>
                    <a:pt x="12641" y="18321"/>
                  </a:cubicBezTo>
                  <a:cubicBezTo>
                    <a:pt x="12586" y="18707"/>
                    <a:pt x="12368" y="19012"/>
                    <a:pt x="12246" y="19365"/>
                  </a:cubicBezTo>
                  <a:cubicBezTo>
                    <a:pt x="12151" y="19646"/>
                    <a:pt x="12009" y="19914"/>
                    <a:pt x="11983" y="20223"/>
                  </a:cubicBezTo>
                  <a:cubicBezTo>
                    <a:pt x="11962" y="20471"/>
                    <a:pt x="11930" y="20808"/>
                    <a:pt x="12070" y="20963"/>
                  </a:cubicBezTo>
                  <a:cubicBezTo>
                    <a:pt x="13488" y="22552"/>
                    <a:pt x="15695" y="20678"/>
                    <a:pt x="17507" y="20532"/>
                  </a:cubicBezTo>
                  <a:lnTo>
                    <a:pt x="17542" y="20524"/>
                  </a:lnTo>
                  <a:cubicBezTo>
                    <a:pt x="17438" y="17983"/>
                    <a:pt x="16101" y="14890"/>
                    <a:pt x="17235" y="12902"/>
                  </a:cubicBezTo>
                  <a:cubicBezTo>
                    <a:pt x="17345" y="12707"/>
                    <a:pt x="17586" y="12752"/>
                    <a:pt x="17762" y="12780"/>
                  </a:cubicBezTo>
                  <a:cubicBezTo>
                    <a:pt x="17983" y="12817"/>
                    <a:pt x="18174" y="13016"/>
                    <a:pt x="18374" y="13150"/>
                  </a:cubicBezTo>
                  <a:cubicBezTo>
                    <a:pt x="18627" y="13321"/>
                    <a:pt x="18844" y="13626"/>
                    <a:pt x="19120" y="13703"/>
                  </a:cubicBezTo>
                  <a:cubicBezTo>
                    <a:pt x="19497" y="13809"/>
                    <a:pt x="19917" y="13768"/>
                    <a:pt x="20271" y="13553"/>
                  </a:cubicBezTo>
                  <a:cubicBezTo>
                    <a:pt x="20584" y="13362"/>
                    <a:pt x="20831" y="12975"/>
                    <a:pt x="21034" y="12589"/>
                  </a:cubicBezTo>
                  <a:cubicBezTo>
                    <a:pt x="21286" y="12114"/>
                    <a:pt x="21477" y="11561"/>
                    <a:pt x="21570" y="10984"/>
                  </a:cubicBezTo>
                  <a:cubicBezTo>
                    <a:pt x="21608" y="10740"/>
                    <a:pt x="21608" y="10476"/>
                    <a:pt x="21570" y="10232"/>
                  </a:cubicBezTo>
                  <a:cubicBezTo>
                    <a:pt x="21504" y="9813"/>
                    <a:pt x="21361" y="9411"/>
                    <a:pt x="21187" y="9057"/>
                  </a:cubicBezTo>
                  <a:cubicBezTo>
                    <a:pt x="21042" y="8764"/>
                    <a:pt x="20868" y="8492"/>
                    <a:pt x="20654" y="8305"/>
                  </a:cubicBezTo>
                  <a:cubicBezTo>
                    <a:pt x="20448" y="8126"/>
                    <a:pt x="20204" y="8016"/>
                    <a:pt x="19964" y="7984"/>
                  </a:cubicBezTo>
                  <a:cubicBezTo>
                    <a:pt x="19581" y="7935"/>
                    <a:pt x="19186" y="8041"/>
                    <a:pt x="18818" y="8199"/>
                  </a:cubicBezTo>
                  <a:cubicBezTo>
                    <a:pt x="18601" y="8293"/>
                    <a:pt x="18429" y="8553"/>
                    <a:pt x="18209" y="8626"/>
                  </a:cubicBezTo>
                  <a:cubicBezTo>
                    <a:pt x="18061" y="8675"/>
                    <a:pt x="17896" y="8699"/>
                    <a:pt x="17751" y="8626"/>
                  </a:cubicBezTo>
                  <a:cubicBezTo>
                    <a:pt x="17597" y="8549"/>
                    <a:pt x="17432" y="8411"/>
                    <a:pt x="17368" y="8199"/>
                  </a:cubicBezTo>
                  <a:cubicBezTo>
                    <a:pt x="16747" y="6191"/>
                    <a:pt x="17623" y="3631"/>
                    <a:pt x="17751" y="1342"/>
                  </a:cubicBezTo>
                  <a:lnTo>
                    <a:pt x="17722" y="1358"/>
                  </a:lnTo>
                  <a:cubicBezTo>
                    <a:pt x="16089" y="1180"/>
                    <a:pt x="14262" y="-48"/>
                    <a:pt x="12829" y="822"/>
                  </a:cubicBezTo>
                  <a:cubicBezTo>
                    <a:pt x="12679" y="911"/>
                    <a:pt x="12580" y="1143"/>
                    <a:pt x="12525" y="1358"/>
                  </a:cubicBezTo>
                  <a:cubicBezTo>
                    <a:pt x="12473" y="1562"/>
                    <a:pt x="12490" y="1793"/>
                    <a:pt x="12525" y="2001"/>
                  </a:cubicBezTo>
                  <a:cubicBezTo>
                    <a:pt x="12577" y="2310"/>
                    <a:pt x="12763" y="2549"/>
                    <a:pt x="12829" y="2854"/>
                  </a:cubicBezTo>
                  <a:cubicBezTo>
                    <a:pt x="12942" y="3370"/>
                    <a:pt x="13018" y="3923"/>
                    <a:pt x="12983" y="4460"/>
                  </a:cubicBezTo>
                  <a:cubicBezTo>
                    <a:pt x="12960" y="4797"/>
                    <a:pt x="12882" y="5139"/>
                    <a:pt x="12754" y="5427"/>
                  </a:cubicBezTo>
                  <a:cubicBezTo>
                    <a:pt x="12621" y="5728"/>
                    <a:pt x="12426" y="5972"/>
                    <a:pt x="12217" y="6175"/>
                  </a:cubicBezTo>
                  <a:cubicBezTo>
                    <a:pt x="11965" y="6419"/>
                    <a:pt x="11678" y="6618"/>
                    <a:pt x="11379" y="6712"/>
                  </a:cubicBezTo>
                  <a:cubicBezTo>
                    <a:pt x="11205" y="6765"/>
                    <a:pt x="11017" y="6765"/>
                    <a:pt x="10843" y="6712"/>
                  </a:cubicBezTo>
                  <a:cubicBezTo>
                    <a:pt x="10431" y="6582"/>
                    <a:pt x="10037" y="6313"/>
                    <a:pt x="9697" y="5960"/>
                  </a:cubicBezTo>
                  <a:cubicBezTo>
                    <a:pt x="9422" y="5675"/>
                    <a:pt x="9146" y="5330"/>
                    <a:pt x="9010" y="4891"/>
                  </a:cubicBezTo>
                  <a:cubicBezTo>
                    <a:pt x="8856" y="4395"/>
                    <a:pt x="8827" y="3805"/>
                    <a:pt x="8903" y="3277"/>
                  </a:cubicBezTo>
                  <a:cubicBezTo>
                    <a:pt x="8958" y="2891"/>
                    <a:pt x="9175" y="2586"/>
                    <a:pt x="9297" y="2232"/>
                  </a:cubicBezTo>
                  <a:cubicBezTo>
                    <a:pt x="9393" y="1952"/>
                    <a:pt x="9535" y="1684"/>
                    <a:pt x="9561" y="1375"/>
                  </a:cubicBezTo>
                  <a:cubicBezTo>
                    <a:pt x="9581" y="1127"/>
                    <a:pt x="9613" y="789"/>
                    <a:pt x="9474" y="635"/>
                  </a:cubicBezTo>
                  <a:cubicBezTo>
                    <a:pt x="8056" y="-954"/>
                    <a:pt x="5849" y="924"/>
                    <a:pt x="4036" y="1066"/>
                  </a:cubicBezTo>
                  <a:lnTo>
                    <a:pt x="4057" y="1127"/>
                  </a:lnTo>
                  <a:cubicBezTo>
                    <a:pt x="4158" y="3667"/>
                    <a:pt x="5498" y="6760"/>
                    <a:pt x="4364" y="8748"/>
                  </a:cubicBezTo>
                  <a:cubicBezTo>
                    <a:pt x="4254" y="8943"/>
                    <a:pt x="4013" y="8899"/>
                    <a:pt x="3836" y="8870"/>
                  </a:cubicBezTo>
                  <a:cubicBezTo>
                    <a:pt x="3616" y="8833"/>
                    <a:pt x="3424" y="8634"/>
                    <a:pt x="3224" y="8500"/>
                  </a:cubicBezTo>
                  <a:cubicBezTo>
                    <a:pt x="2972" y="8329"/>
                    <a:pt x="2754" y="8025"/>
                    <a:pt x="2479" y="7947"/>
                  </a:cubicBezTo>
                  <a:cubicBezTo>
                    <a:pt x="2102" y="7842"/>
                    <a:pt x="1681" y="7882"/>
                    <a:pt x="1328" y="8098"/>
                  </a:cubicBezTo>
                  <a:cubicBezTo>
                    <a:pt x="1014" y="8289"/>
                    <a:pt x="768" y="8675"/>
                    <a:pt x="565" y="9061"/>
                  </a:cubicBezTo>
                  <a:cubicBezTo>
                    <a:pt x="312" y="9537"/>
                    <a:pt x="121" y="10089"/>
                    <a:pt x="28" y="10667"/>
                  </a:cubicBezTo>
                  <a:cubicBezTo>
                    <a:pt x="-9" y="10911"/>
                    <a:pt x="-9" y="11175"/>
                    <a:pt x="28" y="11419"/>
                  </a:cubicBezTo>
                  <a:cubicBezTo>
                    <a:pt x="95" y="11837"/>
                    <a:pt x="237" y="12240"/>
                    <a:pt x="411" y="12593"/>
                  </a:cubicBezTo>
                  <a:cubicBezTo>
                    <a:pt x="556" y="12886"/>
                    <a:pt x="730" y="13158"/>
                    <a:pt x="945" y="13345"/>
                  </a:cubicBezTo>
                  <a:cubicBezTo>
                    <a:pt x="1151" y="13524"/>
                    <a:pt x="1394" y="13634"/>
                    <a:pt x="1635" y="13666"/>
                  </a:cubicBezTo>
                  <a:cubicBezTo>
                    <a:pt x="2018" y="13715"/>
                    <a:pt x="2412" y="13610"/>
                    <a:pt x="2780" y="13451"/>
                  </a:cubicBezTo>
                  <a:cubicBezTo>
                    <a:pt x="2998" y="13358"/>
                    <a:pt x="3169" y="13097"/>
                    <a:pt x="3390" y="13024"/>
                  </a:cubicBezTo>
                  <a:cubicBezTo>
                    <a:pt x="3537" y="12975"/>
                    <a:pt x="3703" y="12951"/>
                    <a:pt x="3848" y="13024"/>
                  </a:cubicBezTo>
                  <a:cubicBezTo>
                    <a:pt x="4001" y="13101"/>
                    <a:pt x="4167" y="13240"/>
                    <a:pt x="4231" y="13451"/>
                  </a:cubicBezTo>
                  <a:cubicBezTo>
                    <a:pt x="4851" y="15459"/>
                    <a:pt x="3975" y="18024"/>
                    <a:pt x="3848" y="20308"/>
                  </a:cubicBezTo>
                  <a:lnTo>
                    <a:pt x="3822" y="20239"/>
                  </a:lnTo>
                  <a:close/>
                </a:path>
              </a:pathLst>
            </a:custGeom>
            <a:blipFill rotWithShape="0">
              <a:blip r:embed="rId14"/>
              <a:tile/>
            </a:blipFill>
            <a:ln>
              <a:solidFill>
                <a:srgbClr val="000000"/>
              </a:solidFill>
            </a:ln>
            <a:effectLst>
              <a:outerShdw dist="103350" dir="2700000">
                <a:srgbClr val="808080">
                  <a:alpha val="2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22" name="CustomShape 12"/>
            <p:cNvSpPr/>
            <p:nvPr/>
          </p:nvSpPr>
          <p:spPr>
            <a:xfrm rot="5358000">
              <a:off x="-1586160" y="4494600"/>
              <a:ext cx="1068840" cy="766440"/>
            </a:xfrm>
            <a:custGeom>
              <a:avLst/>
              <a:gdLst/>
              <a:ahLst/>
              <a:cxnLst/>
              <a:rect l="l" t="t" r="r" b="b"/>
              <a:pathLst>
                <a:path w="21617" h="23506">
                  <a:moveTo>
                    <a:pt x="3822" y="20239"/>
                  </a:moveTo>
                  <a:cubicBezTo>
                    <a:pt x="5451" y="20418"/>
                    <a:pt x="7281" y="21646"/>
                    <a:pt x="8714" y="20776"/>
                  </a:cubicBezTo>
                  <a:cubicBezTo>
                    <a:pt x="8865" y="20686"/>
                    <a:pt x="8964" y="20455"/>
                    <a:pt x="9019" y="20239"/>
                  </a:cubicBezTo>
                  <a:cubicBezTo>
                    <a:pt x="9071" y="20036"/>
                    <a:pt x="9053" y="19804"/>
                    <a:pt x="9019" y="19597"/>
                  </a:cubicBezTo>
                  <a:cubicBezTo>
                    <a:pt x="8966" y="19288"/>
                    <a:pt x="8781" y="19048"/>
                    <a:pt x="8714" y="18743"/>
                  </a:cubicBezTo>
                  <a:cubicBezTo>
                    <a:pt x="8601" y="18227"/>
                    <a:pt x="8526" y="17674"/>
                    <a:pt x="8560" y="17138"/>
                  </a:cubicBezTo>
                  <a:cubicBezTo>
                    <a:pt x="8584" y="16800"/>
                    <a:pt x="8662" y="16459"/>
                    <a:pt x="8790" y="16170"/>
                  </a:cubicBezTo>
                  <a:cubicBezTo>
                    <a:pt x="8923" y="15870"/>
                    <a:pt x="9117" y="15626"/>
                    <a:pt x="9326" y="15422"/>
                  </a:cubicBezTo>
                  <a:cubicBezTo>
                    <a:pt x="9578" y="15179"/>
                    <a:pt x="9865" y="14979"/>
                    <a:pt x="10164" y="14886"/>
                  </a:cubicBezTo>
                  <a:cubicBezTo>
                    <a:pt x="10338" y="14833"/>
                    <a:pt x="10527" y="14833"/>
                    <a:pt x="10701" y="14886"/>
                  </a:cubicBezTo>
                  <a:cubicBezTo>
                    <a:pt x="11112" y="15016"/>
                    <a:pt x="11507" y="15284"/>
                    <a:pt x="11846" y="15638"/>
                  </a:cubicBezTo>
                  <a:cubicBezTo>
                    <a:pt x="12122" y="15922"/>
                    <a:pt x="12397" y="16268"/>
                    <a:pt x="12534" y="16707"/>
                  </a:cubicBezTo>
                  <a:cubicBezTo>
                    <a:pt x="12687" y="17203"/>
                    <a:pt x="12716" y="17792"/>
                    <a:pt x="12641" y="18321"/>
                  </a:cubicBezTo>
                  <a:cubicBezTo>
                    <a:pt x="12586" y="18707"/>
                    <a:pt x="12368" y="19012"/>
                    <a:pt x="12246" y="19365"/>
                  </a:cubicBezTo>
                  <a:cubicBezTo>
                    <a:pt x="12151" y="19646"/>
                    <a:pt x="12009" y="19914"/>
                    <a:pt x="11983" y="20223"/>
                  </a:cubicBezTo>
                  <a:cubicBezTo>
                    <a:pt x="11962" y="20471"/>
                    <a:pt x="11930" y="20808"/>
                    <a:pt x="12070" y="20963"/>
                  </a:cubicBezTo>
                  <a:cubicBezTo>
                    <a:pt x="13488" y="22552"/>
                    <a:pt x="15695" y="20678"/>
                    <a:pt x="17507" y="20532"/>
                  </a:cubicBezTo>
                  <a:lnTo>
                    <a:pt x="17542" y="20524"/>
                  </a:lnTo>
                  <a:cubicBezTo>
                    <a:pt x="17438" y="17983"/>
                    <a:pt x="16101" y="14890"/>
                    <a:pt x="17235" y="12902"/>
                  </a:cubicBezTo>
                  <a:cubicBezTo>
                    <a:pt x="17345" y="12707"/>
                    <a:pt x="17586" y="12752"/>
                    <a:pt x="17762" y="12780"/>
                  </a:cubicBezTo>
                  <a:cubicBezTo>
                    <a:pt x="17983" y="12817"/>
                    <a:pt x="18174" y="13016"/>
                    <a:pt x="18374" y="13150"/>
                  </a:cubicBezTo>
                  <a:cubicBezTo>
                    <a:pt x="18627" y="13321"/>
                    <a:pt x="18844" y="13626"/>
                    <a:pt x="19120" y="13703"/>
                  </a:cubicBezTo>
                  <a:cubicBezTo>
                    <a:pt x="19497" y="13809"/>
                    <a:pt x="19917" y="13768"/>
                    <a:pt x="20271" y="13553"/>
                  </a:cubicBezTo>
                  <a:cubicBezTo>
                    <a:pt x="20584" y="13362"/>
                    <a:pt x="20831" y="12975"/>
                    <a:pt x="21034" y="12589"/>
                  </a:cubicBezTo>
                  <a:cubicBezTo>
                    <a:pt x="21286" y="12114"/>
                    <a:pt x="21477" y="11561"/>
                    <a:pt x="21570" y="10984"/>
                  </a:cubicBezTo>
                  <a:cubicBezTo>
                    <a:pt x="21608" y="10740"/>
                    <a:pt x="21608" y="10476"/>
                    <a:pt x="21570" y="10232"/>
                  </a:cubicBezTo>
                  <a:cubicBezTo>
                    <a:pt x="21504" y="9813"/>
                    <a:pt x="21361" y="9411"/>
                    <a:pt x="21187" y="9057"/>
                  </a:cubicBezTo>
                  <a:cubicBezTo>
                    <a:pt x="21042" y="8764"/>
                    <a:pt x="20868" y="8492"/>
                    <a:pt x="20654" y="8305"/>
                  </a:cubicBezTo>
                  <a:cubicBezTo>
                    <a:pt x="20448" y="8126"/>
                    <a:pt x="20204" y="8016"/>
                    <a:pt x="19964" y="7984"/>
                  </a:cubicBezTo>
                  <a:cubicBezTo>
                    <a:pt x="19581" y="7935"/>
                    <a:pt x="19186" y="8041"/>
                    <a:pt x="18818" y="8199"/>
                  </a:cubicBezTo>
                  <a:cubicBezTo>
                    <a:pt x="18601" y="8293"/>
                    <a:pt x="18429" y="8553"/>
                    <a:pt x="18209" y="8626"/>
                  </a:cubicBezTo>
                  <a:cubicBezTo>
                    <a:pt x="18061" y="8675"/>
                    <a:pt x="17896" y="8699"/>
                    <a:pt x="17751" y="8626"/>
                  </a:cubicBezTo>
                  <a:cubicBezTo>
                    <a:pt x="17597" y="8549"/>
                    <a:pt x="17432" y="8411"/>
                    <a:pt x="17368" y="8199"/>
                  </a:cubicBezTo>
                  <a:cubicBezTo>
                    <a:pt x="16747" y="6191"/>
                    <a:pt x="17623" y="3631"/>
                    <a:pt x="17751" y="1342"/>
                  </a:cubicBezTo>
                  <a:lnTo>
                    <a:pt x="17722" y="1358"/>
                  </a:lnTo>
                  <a:cubicBezTo>
                    <a:pt x="16089" y="1180"/>
                    <a:pt x="14262" y="-48"/>
                    <a:pt x="12829" y="822"/>
                  </a:cubicBezTo>
                  <a:cubicBezTo>
                    <a:pt x="12679" y="911"/>
                    <a:pt x="12580" y="1143"/>
                    <a:pt x="12525" y="1358"/>
                  </a:cubicBezTo>
                  <a:cubicBezTo>
                    <a:pt x="12473" y="1562"/>
                    <a:pt x="12490" y="1793"/>
                    <a:pt x="12525" y="2001"/>
                  </a:cubicBezTo>
                  <a:cubicBezTo>
                    <a:pt x="12577" y="2310"/>
                    <a:pt x="12763" y="2549"/>
                    <a:pt x="12829" y="2854"/>
                  </a:cubicBezTo>
                  <a:cubicBezTo>
                    <a:pt x="12942" y="3370"/>
                    <a:pt x="13018" y="3923"/>
                    <a:pt x="12983" y="4460"/>
                  </a:cubicBezTo>
                  <a:cubicBezTo>
                    <a:pt x="12960" y="4797"/>
                    <a:pt x="12882" y="5139"/>
                    <a:pt x="12754" y="5427"/>
                  </a:cubicBezTo>
                  <a:cubicBezTo>
                    <a:pt x="12621" y="5728"/>
                    <a:pt x="12426" y="5972"/>
                    <a:pt x="12217" y="6175"/>
                  </a:cubicBezTo>
                  <a:cubicBezTo>
                    <a:pt x="11965" y="6419"/>
                    <a:pt x="11678" y="6618"/>
                    <a:pt x="11379" y="6712"/>
                  </a:cubicBezTo>
                  <a:cubicBezTo>
                    <a:pt x="11205" y="6765"/>
                    <a:pt x="11017" y="6765"/>
                    <a:pt x="10843" y="6712"/>
                  </a:cubicBezTo>
                  <a:cubicBezTo>
                    <a:pt x="10431" y="6582"/>
                    <a:pt x="10037" y="6313"/>
                    <a:pt x="9697" y="5960"/>
                  </a:cubicBezTo>
                  <a:cubicBezTo>
                    <a:pt x="9422" y="5675"/>
                    <a:pt x="9146" y="5330"/>
                    <a:pt x="9010" y="4891"/>
                  </a:cubicBezTo>
                  <a:cubicBezTo>
                    <a:pt x="8856" y="4395"/>
                    <a:pt x="8827" y="3805"/>
                    <a:pt x="8903" y="3277"/>
                  </a:cubicBezTo>
                  <a:cubicBezTo>
                    <a:pt x="8958" y="2891"/>
                    <a:pt x="9175" y="2586"/>
                    <a:pt x="9297" y="2232"/>
                  </a:cubicBezTo>
                  <a:cubicBezTo>
                    <a:pt x="9393" y="1952"/>
                    <a:pt x="9535" y="1684"/>
                    <a:pt x="9561" y="1375"/>
                  </a:cubicBezTo>
                  <a:cubicBezTo>
                    <a:pt x="9581" y="1127"/>
                    <a:pt x="9613" y="789"/>
                    <a:pt x="9474" y="635"/>
                  </a:cubicBezTo>
                  <a:cubicBezTo>
                    <a:pt x="8056" y="-954"/>
                    <a:pt x="5849" y="924"/>
                    <a:pt x="4036" y="1066"/>
                  </a:cubicBezTo>
                  <a:lnTo>
                    <a:pt x="4057" y="1127"/>
                  </a:lnTo>
                  <a:cubicBezTo>
                    <a:pt x="4158" y="3667"/>
                    <a:pt x="5498" y="6760"/>
                    <a:pt x="4364" y="8748"/>
                  </a:cubicBezTo>
                  <a:cubicBezTo>
                    <a:pt x="4254" y="8943"/>
                    <a:pt x="4013" y="8899"/>
                    <a:pt x="3836" y="8870"/>
                  </a:cubicBezTo>
                  <a:cubicBezTo>
                    <a:pt x="3616" y="8833"/>
                    <a:pt x="3424" y="8634"/>
                    <a:pt x="3224" y="8500"/>
                  </a:cubicBezTo>
                  <a:cubicBezTo>
                    <a:pt x="2972" y="8329"/>
                    <a:pt x="2754" y="8025"/>
                    <a:pt x="2479" y="7947"/>
                  </a:cubicBezTo>
                  <a:cubicBezTo>
                    <a:pt x="2102" y="7842"/>
                    <a:pt x="1681" y="7882"/>
                    <a:pt x="1328" y="8098"/>
                  </a:cubicBezTo>
                  <a:cubicBezTo>
                    <a:pt x="1014" y="8289"/>
                    <a:pt x="768" y="8675"/>
                    <a:pt x="565" y="9061"/>
                  </a:cubicBezTo>
                  <a:cubicBezTo>
                    <a:pt x="312" y="9537"/>
                    <a:pt x="121" y="10089"/>
                    <a:pt x="28" y="10667"/>
                  </a:cubicBezTo>
                  <a:cubicBezTo>
                    <a:pt x="-9" y="10911"/>
                    <a:pt x="-9" y="11175"/>
                    <a:pt x="28" y="11419"/>
                  </a:cubicBezTo>
                  <a:cubicBezTo>
                    <a:pt x="95" y="11837"/>
                    <a:pt x="237" y="12240"/>
                    <a:pt x="411" y="12593"/>
                  </a:cubicBezTo>
                  <a:cubicBezTo>
                    <a:pt x="556" y="12886"/>
                    <a:pt x="730" y="13158"/>
                    <a:pt x="945" y="13345"/>
                  </a:cubicBezTo>
                  <a:cubicBezTo>
                    <a:pt x="1151" y="13524"/>
                    <a:pt x="1394" y="13634"/>
                    <a:pt x="1635" y="13666"/>
                  </a:cubicBezTo>
                  <a:cubicBezTo>
                    <a:pt x="2018" y="13715"/>
                    <a:pt x="2412" y="13610"/>
                    <a:pt x="2780" y="13451"/>
                  </a:cubicBezTo>
                  <a:cubicBezTo>
                    <a:pt x="2998" y="13358"/>
                    <a:pt x="3169" y="13097"/>
                    <a:pt x="3390" y="13024"/>
                  </a:cubicBezTo>
                  <a:cubicBezTo>
                    <a:pt x="3537" y="12975"/>
                    <a:pt x="3703" y="12951"/>
                    <a:pt x="3848" y="13024"/>
                  </a:cubicBezTo>
                  <a:cubicBezTo>
                    <a:pt x="4001" y="13101"/>
                    <a:pt x="4167" y="13240"/>
                    <a:pt x="4231" y="13451"/>
                  </a:cubicBezTo>
                  <a:cubicBezTo>
                    <a:pt x="4851" y="15459"/>
                    <a:pt x="3975" y="18024"/>
                    <a:pt x="3848" y="20308"/>
                  </a:cubicBezTo>
                  <a:lnTo>
                    <a:pt x="3822" y="20239"/>
                  </a:lnTo>
                  <a:close/>
                </a:path>
              </a:pathLst>
            </a:custGeom>
            <a:blipFill rotWithShape="0">
              <a:blip r:embed="rId15"/>
              <a:tile/>
            </a:blipFill>
            <a:ln>
              <a:solidFill>
                <a:srgbClr val="000000"/>
              </a:solidFill>
            </a:ln>
            <a:effectLst>
              <a:outerShdw dist="103350" dir="2700000">
                <a:srgbClr val="808080">
                  <a:alpha val="2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23" name="CustomShape 13"/>
            <p:cNvSpPr/>
            <p:nvPr/>
          </p:nvSpPr>
          <p:spPr>
            <a:xfrm rot="5358000">
              <a:off x="-2238480" y="5170680"/>
              <a:ext cx="1068840" cy="766440"/>
            </a:xfrm>
            <a:custGeom>
              <a:avLst/>
              <a:gdLst/>
              <a:ahLst/>
              <a:cxnLst/>
              <a:rect l="l" t="t" r="r" b="b"/>
              <a:pathLst>
                <a:path w="21617" h="23506">
                  <a:moveTo>
                    <a:pt x="3822" y="20239"/>
                  </a:moveTo>
                  <a:cubicBezTo>
                    <a:pt x="5451" y="20418"/>
                    <a:pt x="7281" y="21646"/>
                    <a:pt x="8714" y="20776"/>
                  </a:cubicBezTo>
                  <a:cubicBezTo>
                    <a:pt x="8865" y="20686"/>
                    <a:pt x="8964" y="20455"/>
                    <a:pt x="9019" y="20239"/>
                  </a:cubicBezTo>
                  <a:cubicBezTo>
                    <a:pt x="9071" y="20036"/>
                    <a:pt x="9053" y="19804"/>
                    <a:pt x="9019" y="19597"/>
                  </a:cubicBezTo>
                  <a:cubicBezTo>
                    <a:pt x="8966" y="19288"/>
                    <a:pt x="8781" y="19048"/>
                    <a:pt x="8714" y="18743"/>
                  </a:cubicBezTo>
                  <a:cubicBezTo>
                    <a:pt x="8601" y="18227"/>
                    <a:pt x="8526" y="17674"/>
                    <a:pt x="8560" y="17138"/>
                  </a:cubicBezTo>
                  <a:cubicBezTo>
                    <a:pt x="8584" y="16800"/>
                    <a:pt x="8662" y="16459"/>
                    <a:pt x="8790" y="16170"/>
                  </a:cubicBezTo>
                  <a:cubicBezTo>
                    <a:pt x="8923" y="15870"/>
                    <a:pt x="9117" y="15626"/>
                    <a:pt x="9326" y="15422"/>
                  </a:cubicBezTo>
                  <a:cubicBezTo>
                    <a:pt x="9578" y="15179"/>
                    <a:pt x="9865" y="14979"/>
                    <a:pt x="10164" y="14886"/>
                  </a:cubicBezTo>
                  <a:cubicBezTo>
                    <a:pt x="10338" y="14833"/>
                    <a:pt x="10527" y="14833"/>
                    <a:pt x="10701" y="14886"/>
                  </a:cubicBezTo>
                  <a:cubicBezTo>
                    <a:pt x="11112" y="15016"/>
                    <a:pt x="11507" y="15284"/>
                    <a:pt x="11846" y="15638"/>
                  </a:cubicBezTo>
                  <a:cubicBezTo>
                    <a:pt x="12122" y="15922"/>
                    <a:pt x="12397" y="16268"/>
                    <a:pt x="12534" y="16707"/>
                  </a:cubicBezTo>
                  <a:cubicBezTo>
                    <a:pt x="12687" y="17203"/>
                    <a:pt x="12716" y="17792"/>
                    <a:pt x="12641" y="18321"/>
                  </a:cubicBezTo>
                  <a:cubicBezTo>
                    <a:pt x="12586" y="18707"/>
                    <a:pt x="12368" y="19012"/>
                    <a:pt x="12246" y="19365"/>
                  </a:cubicBezTo>
                  <a:cubicBezTo>
                    <a:pt x="12151" y="19646"/>
                    <a:pt x="12009" y="19914"/>
                    <a:pt x="11983" y="20223"/>
                  </a:cubicBezTo>
                  <a:cubicBezTo>
                    <a:pt x="11962" y="20471"/>
                    <a:pt x="11930" y="20808"/>
                    <a:pt x="12070" y="20963"/>
                  </a:cubicBezTo>
                  <a:cubicBezTo>
                    <a:pt x="13488" y="22552"/>
                    <a:pt x="15695" y="20678"/>
                    <a:pt x="17507" y="20532"/>
                  </a:cubicBezTo>
                  <a:lnTo>
                    <a:pt x="17542" y="20524"/>
                  </a:lnTo>
                  <a:cubicBezTo>
                    <a:pt x="17438" y="17983"/>
                    <a:pt x="16101" y="14890"/>
                    <a:pt x="17235" y="12902"/>
                  </a:cubicBezTo>
                  <a:cubicBezTo>
                    <a:pt x="17345" y="12707"/>
                    <a:pt x="17586" y="12752"/>
                    <a:pt x="17762" y="12780"/>
                  </a:cubicBezTo>
                  <a:cubicBezTo>
                    <a:pt x="17983" y="12817"/>
                    <a:pt x="18174" y="13016"/>
                    <a:pt x="18374" y="13150"/>
                  </a:cubicBezTo>
                  <a:cubicBezTo>
                    <a:pt x="18627" y="13321"/>
                    <a:pt x="18844" y="13626"/>
                    <a:pt x="19120" y="13703"/>
                  </a:cubicBezTo>
                  <a:cubicBezTo>
                    <a:pt x="19497" y="13809"/>
                    <a:pt x="19917" y="13768"/>
                    <a:pt x="20271" y="13553"/>
                  </a:cubicBezTo>
                  <a:cubicBezTo>
                    <a:pt x="20584" y="13362"/>
                    <a:pt x="20831" y="12975"/>
                    <a:pt x="21034" y="12589"/>
                  </a:cubicBezTo>
                  <a:cubicBezTo>
                    <a:pt x="21286" y="12114"/>
                    <a:pt x="21477" y="11561"/>
                    <a:pt x="21570" y="10984"/>
                  </a:cubicBezTo>
                  <a:cubicBezTo>
                    <a:pt x="21608" y="10740"/>
                    <a:pt x="21608" y="10476"/>
                    <a:pt x="21570" y="10232"/>
                  </a:cubicBezTo>
                  <a:cubicBezTo>
                    <a:pt x="21504" y="9813"/>
                    <a:pt x="21361" y="9411"/>
                    <a:pt x="21187" y="9057"/>
                  </a:cubicBezTo>
                  <a:cubicBezTo>
                    <a:pt x="21042" y="8764"/>
                    <a:pt x="20868" y="8492"/>
                    <a:pt x="20654" y="8305"/>
                  </a:cubicBezTo>
                  <a:cubicBezTo>
                    <a:pt x="20448" y="8126"/>
                    <a:pt x="20204" y="8016"/>
                    <a:pt x="19964" y="7984"/>
                  </a:cubicBezTo>
                  <a:cubicBezTo>
                    <a:pt x="19581" y="7935"/>
                    <a:pt x="19186" y="8041"/>
                    <a:pt x="18818" y="8199"/>
                  </a:cubicBezTo>
                  <a:cubicBezTo>
                    <a:pt x="18601" y="8293"/>
                    <a:pt x="18429" y="8553"/>
                    <a:pt x="18209" y="8626"/>
                  </a:cubicBezTo>
                  <a:cubicBezTo>
                    <a:pt x="18061" y="8675"/>
                    <a:pt x="17896" y="8699"/>
                    <a:pt x="17751" y="8626"/>
                  </a:cubicBezTo>
                  <a:cubicBezTo>
                    <a:pt x="17597" y="8549"/>
                    <a:pt x="17432" y="8411"/>
                    <a:pt x="17368" y="8199"/>
                  </a:cubicBezTo>
                  <a:cubicBezTo>
                    <a:pt x="16747" y="6191"/>
                    <a:pt x="17623" y="3631"/>
                    <a:pt x="17751" y="1342"/>
                  </a:cubicBezTo>
                  <a:lnTo>
                    <a:pt x="17722" y="1358"/>
                  </a:lnTo>
                  <a:cubicBezTo>
                    <a:pt x="16089" y="1180"/>
                    <a:pt x="14262" y="-48"/>
                    <a:pt x="12829" y="822"/>
                  </a:cubicBezTo>
                  <a:cubicBezTo>
                    <a:pt x="12679" y="911"/>
                    <a:pt x="12580" y="1143"/>
                    <a:pt x="12525" y="1358"/>
                  </a:cubicBezTo>
                  <a:cubicBezTo>
                    <a:pt x="12473" y="1562"/>
                    <a:pt x="12490" y="1793"/>
                    <a:pt x="12525" y="2001"/>
                  </a:cubicBezTo>
                  <a:cubicBezTo>
                    <a:pt x="12577" y="2310"/>
                    <a:pt x="12763" y="2549"/>
                    <a:pt x="12829" y="2854"/>
                  </a:cubicBezTo>
                  <a:cubicBezTo>
                    <a:pt x="12942" y="3370"/>
                    <a:pt x="13018" y="3923"/>
                    <a:pt x="12983" y="4460"/>
                  </a:cubicBezTo>
                  <a:cubicBezTo>
                    <a:pt x="12960" y="4797"/>
                    <a:pt x="12882" y="5139"/>
                    <a:pt x="12754" y="5427"/>
                  </a:cubicBezTo>
                  <a:cubicBezTo>
                    <a:pt x="12621" y="5728"/>
                    <a:pt x="12426" y="5972"/>
                    <a:pt x="12217" y="6175"/>
                  </a:cubicBezTo>
                  <a:cubicBezTo>
                    <a:pt x="11965" y="6419"/>
                    <a:pt x="11678" y="6618"/>
                    <a:pt x="11379" y="6712"/>
                  </a:cubicBezTo>
                  <a:cubicBezTo>
                    <a:pt x="11205" y="6765"/>
                    <a:pt x="11017" y="6765"/>
                    <a:pt x="10843" y="6712"/>
                  </a:cubicBezTo>
                  <a:cubicBezTo>
                    <a:pt x="10431" y="6582"/>
                    <a:pt x="10037" y="6313"/>
                    <a:pt x="9697" y="5960"/>
                  </a:cubicBezTo>
                  <a:cubicBezTo>
                    <a:pt x="9422" y="5675"/>
                    <a:pt x="9146" y="5330"/>
                    <a:pt x="9010" y="4891"/>
                  </a:cubicBezTo>
                  <a:cubicBezTo>
                    <a:pt x="8856" y="4395"/>
                    <a:pt x="8827" y="3805"/>
                    <a:pt x="8903" y="3277"/>
                  </a:cubicBezTo>
                  <a:cubicBezTo>
                    <a:pt x="8958" y="2891"/>
                    <a:pt x="9175" y="2586"/>
                    <a:pt x="9297" y="2232"/>
                  </a:cubicBezTo>
                  <a:cubicBezTo>
                    <a:pt x="9393" y="1952"/>
                    <a:pt x="9535" y="1684"/>
                    <a:pt x="9561" y="1375"/>
                  </a:cubicBezTo>
                  <a:cubicBezTo>
                    <a:pt x="9581" y="1127"/>
                    <a:pt x="9613" y="789"/>
                    <a:pt x="9474" y="635"/>
                  </a:cubicBezTo>
                  <a:cubicBezTo>
                    <a:pt x="8056" y="-954"/>
                    <a:pt x="5849" y="924"/>
                    <a:pt x="4036" y="1066"/>
                  </a:cubicBezTo>
                  <a:lnTo>
                    <a:pt x="4057" y="1127"/>
                  </a:lnTo>
                  <a:cubicBezTo>
                    <a:pt x="4158" y="3667"/>
                    <a:pt x="5498" y="6760"/>
                    <a:pt x="4364" y="8748"/>
                  </a:cubicBezTo>
                  <a:cubicBezTo>
                    <a:pt x="4254" y="8943"/>
                    <a:pt x="4013" y="8899"/>
                    <a:pt x="3836" y="8870"/>
                  </a:cubicBezTo>
                  <a:cubicBezTo>
                    <a:pt x="3616" y="8833"/>
                    <a:pt x="3424" y="8634"/>
                    <a:pt x="3224" y="8500"/>
                  </a:cubicBezTo>
                  <a:cubicBezTo>
                    <a:pt x="2972" y="8329"/>
                    <a:pt x="2754" y="8025"/>
                    <a:pt x="2479" y="7947"/>
                  </a:cubicBezTo>
                  <a:cubicBezTo>
                    <a:pt x="2102" y="7842"/>
                    <a:pt x="1681" y="7882"/>
                    <a:pt x="1328" y="8098"/>
                  </a:cubicBezTo>
                  <a:cubicBezTo>
                    <a:pt x="1014" y="8289"/>
                    <a:pt x="768" y="8675"/>
                    <a:pt x="565" y="9061"/>
                  </a:cubicBezTo>
                  <a:cubicBezTo>
                    <a:pt x="312" y="9537"/>
                    <a:pt x="121" y="10089"/>
                    <a:pt x="28" y="10667"/>
                  </a:cubicBezTo>
                  <a:cubicBezTo>
                    <a:pt x="-9" y="10911"/>
                    <a:pt x="-9" y="11175"/>
                    <a:pt x="28" y="11419"/>
                  </a:cubicBezTo>
                  <a:cubicBezTo>
                    <a:pt x="95" y="11837"/>
                    <a:pt x="237" y="12240"/>
                    <a:pt x="411" y="12593"/>
                  </a:cubicBezTo>
                  <a:cubicBezTo>
                    <a:pt x="556" y="12886"/>
                    <a:pt x="730" y="13158"/>
                    <a:pt x="945" y="13345"/>
                  </a:cubicBezTo>
                  <a:cubicBezTo>
                    <a:pt x="1151" y="13524"/>
                    <a:pt x="1394" y="13634"/>
                    <a:pt x="1635" y="13666"/>
                  </a:cubicBezTo>
                  <a:cubicBezTo>
                    <a:pt x="2018" y="13715"/>
                    <a:pt x="2412" y="13610"/>
                    <a:pt x="2780" y="13451"/>
                  </a:cubicBezTo>
                  <a:cubicBezTo>
                    <a:pt x="2998" y="13358"/>
                    <a:pt x="3169" y="13097"/>
                    <a:pt x="3390" y="13024"/>
                  </a:cubicBezTo>
                  <a:cubicBezTo>
                    <a:pt x="3537" y="12975"/>
                    <a:pt x="3703" y="12951"/>
                    <a:pt x="3848" y="13024"/>
                  </a:cubicBezTo>
                  <a:cubicBezTo>
                    <a:pt x="4001" y="13101"/>
                    <a:pt x="4167" y="13240"/>
                    <a:pt x="4231" y="13451"/>
                  </a:cubicBezTo>
                  <a:cubicBezTo>
                    <a:pt x="4851" y="15459"/>
                    <a:pt x="3975" y="18024"/>
                    <a:pt x="3848" y="20308"/>
                  </a:cubicBezTo>
                  <a:lnTo>
                    <a:pt x="3822" y="20239"/>
                  </a:lnTo>
                  <a:close/>
                </a:path>
              </a:pathLst>
            </a:custGeom>
            <a:solidFill>
              <a:srgbClr val="DEE2E6"/>
            </a:solidFill>
            <a:ln>
              <a:solidFill>
                <a:srgbClr val="000000"/>
              </a:solidFill>
            </a:ln>
            <a:effectLst>
              <a:outerShdw dist="103350" dir="2700000">
                <a:srgbClr val="808080">
                  <a:alpha val="2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24" name="CustomShape 14"/>
            <p:cNvSpPr/>
            <p:nvPr/>
          </p:nvSpPr>
          <p:spPr>
            <a:xfrm rot="5358000">
              <a:off x="-897120" y="3821400"/>
              <a:ext cx="1068840" cy="766440"/>
            </a:xfrm>
            <a:custGeom>
              <a:avLst/>
              <a:gdLst/>
              <a:ahLst/>
              <a:cxnLst/>
              <a:rect l="l" t="t" r="r" b="b"/>
              <a:pathLst>
                <a:path w="21617" h="23506">
                  <a:moveTo>
                    <a:pt x="3822" y="20239"/>
                  </a:moveTo>
                  <a:cubicBezTo>
                    <a:pt x="5451" y="20418"/>
                    <a:pt x="7281" y="21646"/>
                    <a:pt x="8714" y="20776"/>
                  </a:cubicBezTo>
                  <a:cubicBezTo>
                    <a:pt x="8865" y="20686"/>
                    <a:pt x="8964" y="20455"/>
                    <a:pt x="9019" y="20239"/>
                  </a:cubicBezTo>
                  <a:cubicBezTo>
                    <a:pt x="9071" y="20036"/>
                    <a:pt x="9053" y="19804"/>
                    <a:pt x="9019" y="19597"/>
                  </a:cubicBezTo>
                  <a:cubicBezTo>
                    <a:pt x="8966" y="19288"/>
                    <a:pt x="8781" y="19048"/>
                    <a:pt x="8714" y="18743"/>
                  </a:cubicBezTo>
                  <a:cubicBezTo>
                    <a:pt x="8601" y="18227"/>
                    <a:pt x="8526" y="17674"/>
                    <a:pt x="8560" y="17138"/>
                  </a:cubicBezTo>
                  <a:cubicBezTo>
                    <a:pt x="8584" y="16800"/>
                    <a:pt x="8662" y="16459"/>
                    <a:pt x="8790" y="16170"/>
                  </a:cubicBezTo>
                  <a:cubicBezTo>
                    <a:pt x="8923" y="15870"/>
                    <a:pt x="9117" y="15626"/>
                    <a:pt x="9326" y="15422"/>
                  </a:cubicBezTo>
                  <a:cubicBezTo>
                    <a:pt x="9578" y="15179"/>
                    <a:pt x="9865" y="14979"/>
                    <a:pt x="10164" y="14886"/>
                  </a:cubicBezTo>
                  <a:cubicBezTo>
                    <a:pt x="10338" y="14833"/>
                    <a:pt x="10527" y="14833"/>
                    <a:pt x="10701" y="14886"/>
                  </a:cubicBezTo>
                  <a:cubicBezTo>
                    <a:pt x="11112" y="15016"/>
                    <a:pt x="11507" y="15284"/>
                    <a:pt x="11846" y="15638"/>
                  </a:cubicBezTo>
                  <a:cubicBezTo>
                    <a:pt x="12122" y="15922"/>
                    <a:pt x="12397" y="16268"/>
                    <a:pt x="12534" y="16707"/>
                  </a:cubicBezTo>
                  <a:cubicBezTo>
                    <a:pt x="12687" y="17203"/>
                    <a:pt x="12716" y="17792"/>
                    <a:pt x="12641" y="18321"/>
                  </a:cubicBezTo>
                  <a:cubicBezTo>
                    <a:pt x="12586" y="18707"/>
                    <a:pt x="12368" y="19012"/>
                    <a:pt x="12246" y="19365"/>
                  </a:cubicBezTo>
                  <a:cubicBezTo>
                    <a:pt x="12151" y="19646"/>
                    <a:pt x="12009" y="19914"/>
                    <a:pt x="11983" y="20223"/>
                  </a:cubicBezTo>
                  <a:cubicBezTo>
                    <a:pt x="11962" y="20471"/>
                    <a:pt x="11930" y="20808"/>
                    <a:pt x="12070" y="20963"/>
                  </a:cubicBezTo>
                  <a:cubicBezTo>
                    <a:pt x="13488" y="22552"/>
                    <a:pt x="15695" y="20678"/>
                    <a:pt x="17507" y="20532"/>
                  </a:cubicBezTo>
                  <a:lnTo>
                    <a:pt x="17542" y="20524"/>
                  </a:lnTo>
                  <a:cubicBezTo>
                    <a:pt x="17438" y="17983"/>
                    <a:pt x="16101" y="14890"/>
                    <a:pt x="17235" y="12902"/>
                  </a:cubicBezTo>
                  <a:cubicBezTo>
                    <a:pt x="17345" y="12707"/>
                    <a:pt x="17586" y="12752"/>
                    <a:pt x="17762" y="12780"/>
                  </a:cubicBezTo>
                  <a:cubicBezTo>
                    <a:pt x="17983" y="12817"/>
                    <a:pt x="18174" y="13016"/>
                    <a:pt x="18374" y="13150"/>
                  </a:cubicBezTo>
                  <a:cubicBezTo>
                    <a:pt x="18627" y="13321"/>
                    <a:pt x="18844" y="13626"/>
                    <a:pt x="19120" y="13703"/>
                  </a:cubicBezTo>
                  <a:cubicBezTo>
                    <a:pt x="19497" y="13809"/>
                    <a:pt x="19917" y="13768"/>
                    <a:pt x="20271" y="13553"/>
                  </a:cubicBezTo>
                  <a:cubicBezTo>
                    <a:pt x="20584" y="13362"/>
                    <a:pt x="20831" y="12975"/>
                    <a:pt x="21034" y="12589"/>
                  </a:cubicBezTo>
                  <a:cubicBezTo>
                    <a:pt x="21286" y="12114"/>
                    <a:pt x="21477" y="11561"/>
                    <a:pt x="21570" y="10984"/>
                  </a:cubicBezTo>
                  <a:cubicBezTo>
                    <a:pt x="21608" y="10740"/>
                    <a:pt x="21608" y="10476"/>
                    <a:pt x="21570" y="10232"/>
                  </a:cubicBezTo>
                  <a:cubicBezTo>
                    <a:pt x="21504" y="9813"/>
                    <a:pt x="21361" y="9411"/>
                    <a:pt x="21187" y="9057"/>
                  </a:cubicBezTo>
                  <a:cubicBezTo>
                    <a:pt x="21042" y="8764"/>
                    <a:pt x="20868" y="8492"/>
                    <a:pt x="20654" y="8305"/>
                  </a:cubicBezTo>
                  <a:cubicBezTo>
                    <a:pt x="20448" y="8126"/>
                    <a:pt x="20204" y="8016"/>
                    <a:pt x="19964" y="7984"/>
                  </a:cubicBezTo>
                  <a:cubicBezTo>
                    <a:pt x="19581" y="7935"/>
                    <a:pt x="19186" y="8041"/>
                    <a:pt x="18818" y="8199"/>
                  </a:cubicBezTo>
                  <a:cubicBezTo>
                    <a:pt x="18601" y="8293"/>
                    <a:pt x="18429" y="8553"/>
                    <a:pt x="18209" y="8626"/>
                  </a:cubicBezTo>
                  <a:cubicBezTo>
                    <a:pt x="18061" y="8675"/>
                    <a:pt x="17896" y="8699"/>
                    <a:pt x="17751" y="8626"/>
                  </a:cubicBezTo>
                  <a:cubicBezTo>
                    <a:pt x="17597" y="8549"/>
                    <a:pt x="17432" y="8411"/>
                    <a:pt x="17368" y="8199"/>
                  </a:cubicBezTo>
                  <a:cubicBezTo>
                    <a:pt x="16747" y="6191"/>
                    <a:pt x="17623" y="3631"/>
                    <a:pt x="17751" y="1342"/>
                  </a:cubicBezTo>
                  <a:lnTo>
                    <a:pt x="17722" y="1358"/>
                  </a:lnTo>
                  <a:cubicBezTo>
                    <a:pt x="16089" y="1180"/>
                    <a:pt x="14262" y="-48"/>
                    <a:pt x="12829" y="822"/>
                  </a:cubicBezTo>
                  <a:cubicBezTo>
                    <a:pt x="12679" y="911"/>
                    <a:pt x="12580" y="1143"/>
                    <a:pt x="12525" y="1358"/>
                  </a:cubicBezTo>
                  <a:cubicBezTo>
                    <a:pt x="12473" y="1562"/>
                    <a:pt x="12490" y="1793"/>
                    <a:pt x="12525" y="2001"/>
                  </a:cubicBezTo>
                  <a:cubicBezTo>
                    <a:pt x="12577" y="2310"/>
                    <a:pt x="12763" y="2549"/>
                    <a:pt x="12829" y="2854"/>
                  </a:cubicBezTo>
                  <a:cubicBezTo>
                    <a:pt x="12942" y="3370"/>
                    <a:pt x="13018" y="3923"/>
                    <a:pt x="12983" y="4460"/>
                  </a:cubicBezTo>
                  <a:cubicBezTo>
                    <a:pt x="12960" y="4797"/>
                    <a:pt x="12882" y="5139"/>
                    <a:pt x="12754" y="5427"/>
                  </a:cubicBezTo>
                  <a:cubicBezTo>
                    <a:pt x="12621" y="5728"/>
                    <a:pt x="12426" y="5972"/>
                    <a:pt x="12217" y="6175"/>
                  </a:cubicBezTo>
                  <a:cubicBezTo>
                    <a:pt x="11965" y="6419"/>
                    <a:pt x="11678" y="6618"/>
                    <a:pt x="11379" y="6712"/>
                  </a:cubicBezTo>
                  <a:cubicBezTo>
                    <a:pt x="11205" y="6765"/>
                    <a:pt x="11017" y="6765"/>
                    <a:pt x="10843" y="6712"/>
                  </a:cubicBezTo>
                  <a:cubicBezTo>
                    <a:pt x="10431" y="6582"/>
                    <a:pt x="10037" y="6313"/>
                    <a:pt x="9697" y="5960"/>
                  </a:cubicBezTo>
                  <a:cubicBezTo>
                    <a:pt x="9422" y="5675"/>
                    <a:pt x="9146" y="5330"/>
                    <a:pt x="9010" y="4891"/>
                  </a:cubicBezTo>
                  <a:cubicBezTo>
                    <a:pt x="8856" y="4395"/>
                    <a:pt x="8827" y="3805"/>
                    <a:pt x="8903" y="3277"/>
                  </a:cubicBezTo>
                  <a:cubicBezTo>
                    <a:pt x="8958" y="2891"/>
                    <a:pt x="9175" y="2586"/>
                    <a:pt x="9297" y="2232"/>
                  </a:cubicBezTo>
                  <a:cubicBezTo>
                    <a:pt x="9393" y="1952"/>
                    <a:pt x="9535" y="1684"/>
                    <a:pt x="9561" y="1375"/>
                  </a:cubicBezTo>
                  <a:cubicBezTo>
                    <a:pt x="9581" y="1127"/>
                    <a:pt x="9613" y="789"/>
                    <a:pt x="9474" y="635"/>
                  </a:cubicBezTo>
                  <a:cubicBezTo>
                    <a:pt x="8056" y="-954"/>
                    <a:pt x="5849" y="924"/>
                    <a:pt x="4036" y="1066"/>
                  </a:cubicBezTo>
                  <a:lnTo>
                    <a:pt x="4057" y="1127"/>
                  </a:lnTo>
                  <a:cubicBezTo>
                    <a:pt x="4158" y="3667"/>
                    <a:pt x="5498" y="6760"/>
                    <a:pt x="4364" y="8748"/>
                  </a:cubicBezTo>
                  <a:cubicBezTo>
                    <a:pt x="4254" y="8943"/>
                    <a:pt x="4013" y="8899"/>
                    <a:pt x="3836" y="8870"/>
                  </a:cubicBezTo>
                  <a:cubicBezTo>
                    <a:pt x="3616" y="8833"/>
                    <a:pt x="3424" y="8634"/>
                    <a:pt x="3224" y="8500"/>
                  </a:cubicBezTo>
                  <a:cubicBezTo>
                    <a:pt x="2972" y="8329"/>
                    <a:pt x="2754" y="8025"/>
                    <a:pt x="2479" y="7947"/>
                  </a:cubicBezTo>
                  <a:cubicBezTo>
                    <a:pt x="2102" y="7842"/>
                    <a:pt x="1681" y="7882"/>
                    <a:pt x="1328" y="8098"/>
                  </a:cubicBezTo>
                  <a:cubicBezTo>
                    <a:pt x="1014" y="8289"/>
                    <a:pt x="768" y="8675"/>
                    <a:pt x="565" y="9061"/>
                  </a:cubicBezTo>
                  <a:cubicBezTo>
                    <a:pt x="312" y="9537"/>
                    <a:pt x="121" y="10089"/>
                    <a:pt x="28" y="10667"/>
                  </a:cubicBezTo>
                  <a:cubicBezTo>
                    <a:pt x="-9" y="10911"/>
                    <a:pt x="-9" y="11175"/>
                    <a:pt x="28" y="11419"/>
                  </a:cubicBezTo>
                  <a:cubicBezTo>
                    <a:pt x="95" y="11837"/>
                    <a:pt x="237" y="12240"/>
                    <a:pt x="411" y="12593"/>
                  </a:cubicBezTo>
                  <a:cubicBezTo>
                    <a:pt x="556" y="12886"/>
                    <a:pt x="730" y="13158"/>
                    <a:pt x="945" y="13345"/>
                  </a:cubicBezTo>
                  <a:cubicBezTo>
                    <a:pt x="1151" y="13524"/>
                    <a:pt x="1394" y="13634"/>
                    <a:pt x="1635" y="13666"/>
                  </a:cubicBezTo>
                  <a:cubicBezTo>
                    <a:pt x="2018" y="13715"/>
                    <a:pt x="2412" y="13610"/>
                    <a:pt x="2780" y="13451"/>
                  </a:cubicBezTo>
                  <a:cubicBezTo>
                    <a:pt x="2998" y="13358"/>
                    <a:pt x="3169" y="13097"/>
                    <a:pt x="3390" y="13024"/>
                  </a:cubicBezTo>
                  <a:cubicBezTo>
                    <a:pt x="3537" y="12975"/>
                    <a:pt x="3703" y="12951"/>
                    <a:pt x="3848" y="13024"/>
                  </a:cubicBezTo>
                  <a:cubicBezTo>
                    <a:pt x="4001" y="13101"/>
                    <a:pt x="4167" y="13240"/>
                    <a:pt x="4231" y="13451"/>
                  </a:cubicBezTo>
                  <a:cubicBezTo>
                    <a:pt x="4851" y="15459"/>
                    <a:pt x="3975" y="18024"/>
                    <a:pt x="3848" y="20308"/>
                  </a:cubicBezTo>
                  <a:lnTo>
                    <a:pt x="3822" y="20239"/>
                  </a:lnTo>
                  <a:close/>
                </a:path>
              </a:pathLst>
            </a:custGeom>
            <a:solidFill>
              <a:srgbClr val="6C757D"/>
            </a:solidFill>
            <a:ln>
              <a:solidFill>
                <a:srgbClr val="000000"/>
              </a:solidFill>
            </a:ln>
            <a:effectLst>
              <a:outerShdw dist="103350" dir="2700000">
                <a:srgbClr val="808080">
                  <a:alpha val="2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25" name="CustomShape 15"/>
            <p:cNvSpPr/>
            <p:nvPr/>
          </p:nvSpPr>
          <p:spPr>
            <a:xfrm rot="5358000">
              <a:off x="-222120" y="3154680"/>
              <a:ext cx="1068840" cy="766440"/>
            </a:xfrm>
            <a:custGeom>
              <a:avLst/>
              <a:gdLst/>
              <a:ahLst/>
              <a:cxnLst/>
              <a:rect l="l" t="t" r="r" b="b"/>
              <a:pathLst>
                <a:path w="21617" h="23506">
                  <a:moveTo>
                    <a:pt x="3822" y="20239"/>
                  </a:moveTo>
                  <a:cubicBezTo>
                    <a:pt x="5451" y="20418"/>
                    <a:pt x="7281" y="21646"/>
                    <a:pt x="8714" y="20776"/>
                  </a:cubicBezTo>
                  <a:cubicBezTo>
                    <a:pt x="8865" y="20686"/>
                    <a:pt x="8964" y="20455"/>
                    <a:pt x="9019" y="20239"/>
                  </a:cubicBezTo>
                  <a:cubicBezTo>
                    <a:pt x="9071" y="20036"/>
                    <a:pt x="9053" y="19804"/>
                    <a:pt x="9019" y="19597"/>
                  </a:cubicBezTo>
                  <a:cubicBezTo>
                    <a:pt x="8966" y="19288"/>
                    <a:pt x="8781" y="19048"/>
                    <a:pt x="8714" y="18743"/>
                  </a:cubicBezTo>
                  <a:cubicBezTo>
                    <a:pt x="8601" y="18227"/>
                    <a:pt x="8526" y="17674"/>
                    <a:pt x="8560" y="17138"/>
                  </a:cubicBezTo>
                  <a:cubicBezTo>
                    <a:pt x="8584" y="16800"/>
                    <a:pt x="8662" y="16459"/>
                    <a:pt x="8790" y="16170"/>
                  </a:cubicBezTo>
                  <a:cubicBezTo>
                    <a:pt x="8923" y="15870"/>
                    <a:pt x="9117" y="15626"/>
                    <a:pt x="9326" y="15422"/>
                  </a:cubicBezTo>
                  <a:cubicBezTo>
                    <a:pt x="9578" y="15179"/>
                    <a:pt x="9865" y="14979"/>
                    <a:pt x="10164" y="14886"/>
                  </a:cubicBezTo>
                  <a:cubicBezTo>
                    <a:pt x="10338" y="14833"/>
                    <a:pt x="10527" y="14833"/>
                    <a:pt x="10701" y="14886"/>
                  </a:cubicBezTo>
                  <a:cubicBezTo>
                    <a:pt x="11112" y="15016"/>
                    <a:pt x="11507" y="15284"/>
                    <a:pt x="11846" y="15638"/>
                  </a:cubicBezTo>
                  <a:cubicBezTo>
                    <a:pt x="12122" y="15922"/>
                    <a:pt x="12397" y="16268"/>
                    <a:pt x="12534" y="16707"/>
                  </a:cubicBezTo>
                  <a:cubicBezTo>
                    <a:pt x="12687" y="17203"/>
                    <a:pt x="12716" y="17792"/>
                    <a:pt x="12641" y="18321"/>
                  </a:cubicBezTo>
                  <a:cubicBezTo>
                    <a:pt x="12586" y="18707"/>
                    <a:pt x="12368" y="19012"/>
                    <a:pt x="12246" y="19365"/>
                  </a:cubicBezTo>
                  <a:cubicBezTo>
                    <a:pt x="12151" y="19646"/>
                    <a:pt x="12009" y="19914"/>
                    <a:pt x="11983" y="20223"/>
                  </a:cubicBezTo>
                  <a:cubicBezTo>
                    <a:pt x="11962" y="20471"/>
                    <a:pt x="11930" y="20808"/>
                    <a:pt x="12070" y="20963"/>
                  </a:cubicBezTo>
                  <a:cubicBezTo>
                    <a:pt x="13488" y="22552"/>
                    <a:pt x="15695" y="20678"/>
                    <a:pt x="17507" y="20532"/>
                  </a:cubicBezTo>
                  <a:lnTo>
                    <a:pt x="17542" y="20524"/>
                  </a:lnTo>
                  <a:cubicBezTo>
                    <a:pt x="17438" y="17983"/>
                    <a:pt x="16101" y="14890"/>
                    <a:pt x="17235" y="12902"/>
                  </a:cubicBezTo>
                  <a:cubicBezTo>
                    <a:pt x="17345" y="12707"/>
                    <a:pt x="17586" y="12752"/>
                    <a:pt x="17762" y="12780"/>
                  </a:cubicBezTo>
                  <a:cubicBezTo>
                    <a:pt x="17983" y="12817"/>
                    <a:pt x="18174" y="13016"/>
                    <a:pt x="18374" y="13150"/>
                  </a:cubicBezTo>
                  <a:cubicBezTo>
                    <a:pt x="18627" y="13321"/>
                    <a:pt x="18844" y="13626"/>
                    <a:pt x="19120" y="13703"/>
                  </a:cubicBezTo>
                  <a:cubicBezTo>
                    <a:pt x="19497" y="13809"/>
                    <a:pt x="19917" y="13768"/>
                    <a:pt x="20271" y="13553"/>
                  </a:cubicBezTo>
                  <a:cubicBezTo>
                    <a:pt x="20584" y="13362"/>
                    <a:pt x="20831" y="12975"/>
                    <a:pt x="21034" y="12589"/>
                  </a:cubicBezTo>
                  <a:cubicBezTo>
                    <a:pt x="21286" y="12114"/>
                    <a:pt x="21477" y="11561"/>
                    <a:pt x="21570" y="10984"/>
                  </a:cubicBezTo>
                  <a:cubicBezTo>
                    <a:pt x="21608" y="10740"/>
                    <a:pt x="21608" y="10476"/>
                    <a:pt x="21570" y="10232"/>
                  </a:cubicBezTo>
                  <a:cubicBezTo>
                    <a:pt x="21504" y="9813"/>
                    <a:pt x="21361" y="9411"/>
                    <a:pt x="21187" y="9057"/>
                  </a:cubicBezTo>
                  <a:cubicBezTo>
                    <a:pt x="21042" y="8764"/>
                    <a:pt x="20868" y="8492"/>
                    <a:pt x="20654" y="8305"/>
                  </a:cubicBezTo>
                  <a:cubicBezTo>
                    <a:pt x="20448" y="8126"/>
                    <a:pt x="20204" y="8016"/>
                    <a:pt x="19964" y="7984"/>
                  </a:cubicBezTo>
                  <a:cubicBezTo>
                    <a:pt x="19581" y="7935"/>
                    <a:pt x="19186" y="8041"/>
                    <a:pt x="18818" y="8199"/>
                  </a:cubicBezTo>
                  <a:cubicBezTo>
                    <a:pt x="18601" y="8293"/>
                    <a:pt x="18429" y="8553"/>
                    <a:pt x="18209" y="8626"/>
                  </a:cubicBezTo>
                  <a:cubicBezTo>
                    <a:pt x="18061" y="8675"/>
                    <a:pt x="17896" y="8699"/>
                    <a:pt x="17751" y="8626"/>
                  </a:cubicBezTo>
                  <a:cubicBezTo>
                    <a:pt x="17597" y="8549"/>
                    <a:pt x="17432" y="8411"/>
                    <a:pt x="17368" y="8199"/>
                  </a:cubicBezTo>
                  <a:cubicBezTo>
                    <a:pt x="16747" y="6191"/>
                    <a:pt x="17623" y="3631"/>
                    <a:pt x="17751" y="1342"/>
                  </a:cubicBezTo>
                  <a:lnTo>
                    <a:pt x="17722" y="1358"/>
                  </a:lnTo>
                  <a:cubicBezTo>
                    <a:pt x="16089" y="1180"/>
                    <a:pt x="14262" y="-48"/>
                    <a:pt x="12829" y="822"/>
                  </a:cubicBezTo>
                  <a:cubicBezTo>
                    <a:pt x="12679" y="911"/>
                    <a:pt x="12580" y="1143"/>
                    <a:pt x="12525" y="1358"/>
                  </a:cubicBezTo>
                  <a:cubicBezTo>
                    <a:pt x="12473" y="1562"/>
                    <a:pt x="12490" y="1793"/>
                    <a:pt x="12525" y="2001"/>
                  </a:cubicBezTo>
                  <a:cubicBezTo>
                    <a:pt x="12577" y="2310"/>
                    <a:pt x="12763" y="2549"/>
                    <a:pt x="12829" y="2854"/>
                  </a:cubicBezTo>
                  <a:cubicBezTo>
                    <a:pt x="12942" y="3370"/>
                    <a:pt x="13018" y="3923"/>
                    <a:pt x="12983" y="4460"/>
                  </a:cubicBezTo>
                  <a:cubicBezTo>
                    <a:pt x="12960" y="4797"/>
                    <a:pt x="12882" y="5139"/>
                    <a:pt x="12754" y="5427"/>
                  </a:cubicBezTo>
                  <a:cubicBezTo>
                    <a:pt x="12621" y="5728"/>
                    <a:pt x="12426" y="5972"/>
                    <a:pt x="12217" y="6175"/>
                  </a:cubicBezTo>
                  <a:cubicBezTo>
                    <a:pt x="11965" y="6419"/>
                    <a:pt x="11678" y="6618"/>
                    <a:pt x="11379" y="6712"/>
                  </a:cubicBezTo>
                  <a:cubicBezTo>
                    <a:pt x="11205" y="6765"/>
                    <a:pt x="11017" y="6765"/>
                    <a:pt x="10843" y="6712"/>
                  </a:cubicBezTo>
                  <a:cubicBezTo>
                    <a:pt x="10431" y="6582"/>
                    <a:pt x="10037" y="6313"/>
                    <a:pt x="9697" y="5960"/>
                  </a:cubicBezTo>
                  <a:cubicBezTo>
                    <a:pt x="9422" y="5675"/>
                    <a:pt x="9146" y="5330"/>
                    <a:pt x="9010" y="4891"/>
                  </a:cubicBezTo>
                  <a:cubicBezTo>
                    <a:pt x="8856" y="4395"/>
                    <a:pt x="8827" y="3805"/>
                    <a:pt x="8903" y="3277"/>
                  </a:cubicBezTo>
                  <a:cubicBezTo>
                    <a:pt x="8958" y="2891"/>
                    <a:pt x="9175" y="2586"/>
                    <a:pt x="9297" y="2232"/>
                  </a:cubicBezTo>
                  <a:cubicBezTo>
                    <a:pt x="9393" y="1952"/>
                    <a:pt x="9535" y="1684"/>
                    <a:pt x="9561" y="1375"/>
                  </a:cubicBezTo>
                  <a:cubicBezTo>
                    <a:pt x="9581" y="1127"/>
                    <a:pt x="9613" y="789"/>
                    <a:pt x="9474" y="635"/>
                  </a:cubicBezTo>
                  <a:cubicBezTo>
                    <a:pt x="8056" y="-954"/>
                    <a:pt x="5849" y="924"/>
                    <a:pt x="4036" y="1066"/>
                  </a:cubicBezTo>
                  <a:lnTo>
                    <a:pt x="4057" y="1127"/>
                  </a:lnTo>
                  <a:cubicBezTo>
                    <a:pt x="4158" y="3667"/>
                    <a:pt x="5498" y="6760"/>
                    <a:pt x="4364" y="8748"/>
                  </a:cubicBezTo>
                  <a:cubicBezTo>
                    <a:pt x="4254" y="8943"/>
                    <a:pt x="4013" y="8899"/>
                    <a:pt x="3836" y="8870"/>
                  </a:cubicBezTo>
                  <a:cubicBezTo>
                    <a:pt x="3616" y="8833"/>
                    <a:pt x="3424" y="8634"/>
                    <a:pt x="3224" y="8500"/>
                  </a:cubicBezTo>
                  <a:cubicBezTo>
                    <a:pt x="2972" y="8329"/>
                    <a:pt x="2754" y="8025"/>
                    <a:pt x="2479" y="7947"/>
                  </a:cubicBezTo>
                  <a:cubicBezTo>
                    <a:pt x="2102" y="7842"/>
                    <a:pt x="1681" y="7882"/>
                    <a:pt x="1328" y="8098"/>
                  </a:cubicBezTo>
                  <a:cubicBezTo>
                    <a:pt x="1014" y="8289"/>
                    <a:pt x="768" y="8675"/>
                    <a:pt x="565" y="9061"/>
                  </a:cubicBezTo>
                  <a:cubicBezTo>
                    <a:pt x="312" y="9537"/>
                    <a:pt x="121" y="10089"/>
                    <a:pt x="28" y="10667"/>
                  </a:cubicBezTo>
                  <a:cubicBezTo>
                    <a:pt x="-9" y="10911"/>
                    <a:pt x="-9" y="11175"/>
                    <a:pt x="28" y="11419"/>
                  </a:cubicBezTo>
                  <a:cubicBezTo>
                    <a:pt x="95" y="11837"/>
                    <a:pt x="237" y="12240"/>
                    <a:pt x="411" y="12593"/>
                  </a:cubicBezTo>
                  <a:cubicBezTo>
                    <a:pt x="556" y="12886"/>
                    <a:pt x="730" y="13158"/>
                    <a:pt x="945" y="13345"/>
                  </a:cubicBezTo>
                  <a:cubicBezTo>
                    <a:pt x="1151" y="13524"/>
                    <a:pt x="1394" y="13634"/>
                    <a:pt x="1635" y="13666"/>
                  </a:cubicBezTo>
                  <a:cubicBezTo>
                    <a:pt x="2018" y="13715"/>
                    <a:pt x="2412" y="13610"/>
                    <a:pt x="2780" y="13451"/>
                  </a:cubicBezTo>
                  <a:cubicBezTo>
                    <a:pt x="2998" y="13358"/>
                    <a:pt x="3169" y="13097"/>
                    <a:pt x="3390" y="13024"/>
                  </a:cubicBezTo>
                  <a:cubicBezTo>
                    <a:pt x="3537" y="12975"/>
                    <a:pt x="3703" y="12951"/>
                    <a:pt x="3848" y="13024"/>
                  </a:cubicBezTo>
                  <a:cubicBezTo>
                    <a:pt x="4001" y="13101"/>
                    <a:pt x="4167" y="13240"/>
                    <a:pt x="4231" y="13451"/>
                  </a:cubicBezTo>
                  <a:cubicBezTo>
                    <a:pt x="4851" y="15459"/>
                    <a:pt x="3975" y="18024"/>
                    <a:pt x="3848" y="20308"/>
                  </a:cubicBezTo>
                  <a:lnTo>
                    <a:pt x="3822" y="20239"/>
                  </a:lnTo>
                  <a:close/>
                </a:path>
              </a:pathLst>
            </a:custGeom>
            <a:solidFill>
              <a:srgbClr val="DEE2E6"/>
            </a:solidFill>
            <a:ln>
              <a:solidFill>
                <a:srgbClr val="000000"/>
              </a:solidFill>
            </a:ln>
            <a:effectLst>
              <a:outerShdw dist="103350" dir="2700000">
                <a:srgbClr val="808080">
                  <a:alpha val="2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26" name="CustomShape 16"/>
            <p:cNvSpPr/>
            <p:nvPr/>
          </p:nvSpPr>
          <p:spPr>
            <a:xfrm>
              <a:off x="455040" y="4477680"/>
              <a:ext cx="1073160" cy="766440"/>
            </a:xfrm>
            <a:custGeom>
              <a:avLst/>
              <a:gdLst/>
              <a:ahLst/>
              <a:cxnLst/>
              <a:rect l="l" t="t" r="r" b="b"/>
              <a:pathLst>
                <a:path w="21617" h="23506">
                  <a:moveTo>
                    <a:pt x="3822" y="20239"/>
                  </a:moveTo>
                  <a:cubicBezTo>
                    <a:pt x="5451" y="20418"/>
                    <a:pt x="7281" y="21646"/>
                    <a:pt x="8714" y="20776"/>
                  </a:cubicBezTo>
                  <a:cubicBezTo>
                    <a:pt x="8865" y="20686"/>
                    <a:pt x="8964" y="20455"/>
                    <a:pt x="9019" y="20239"/>
                  </a:cubicBezTo>
                  <a:cubicBezTo>
                    <a:pt x="9071" y="20036"/>
                    <a:pt x="9053" y="19804"/>
                    <a:pt x="9019" y="19597"/>
                  </a:cubicBezTo>
                  <a:cubicBezTo>
                    <a:pt x="8966" y="19288"/>
                    <a:pt x="8781" y="19048"/>
                    <a:pt x="8714" y="18743"/>
                  </a:cubicBezTo>
                  <a:cubicBezTo>
                    <a:pt x="8601" y="18227"/>
                    <a:pt x="8526" y="17674"/>
                    <a:pt x="8560" y="17138"/>
                  </a:cubicBezTo>
                  <a:cubicBezTo>
                    <a:pt x="8584" y="16800"/>
                    <a:pt x="8662" y="16459"/>
                    <a:pt x="8790" y="16170"/>
                  </a:cubicBezTo>
                  <a:cubicBezTo>
                    <a:pt x="8923" y="15870"/>
                    <a:pt x="9117" y="15626"/>
                    <a:pt x="9326" y="15422"/>
                  </a:cubicBezTo>
                  <a:cubicBezTo>
                    <a:pt x="9578" y="15179"/>
                    <a:pt x="9865" y="14979"/>
                    <a:pt x="10164" y="14886"/>
                  </a:cubicBezTo>
                  <a:cubicBezTo>
                    <a:pt x="10338" y="14833"/>
                    <a:pt x="10527" y="14833"/>
                    <a:pt x="10701" y="14886"/>
                  </a:cubicBezTo>
                  <a:cubicBezTo>
                    <a:pt x="11112" y="15016"/>
                    <a:pt x="11507" y="15284"/>
                    <a:pt x="11846" y="15638"/>
                  </a:cubicBezTo>
                  <a:cubicBezTo>
                    <a:pt x="12122" y="15922"/>
                    <a:pt x="12397" y="16268"/>
                    <a:pt x="12534" y="16707"/>
                  </a:cubicBezTo>
                  <a:cubicBezTo>
                    <a:pt x="12687" y="17203"/>
                    <a:pt x="12716" y="17792"/>
                    <a:pt x="12641" y="18321"/>
                  </a:cubicBezTo>
                  <a:cubicBezTo>
                    <a:pt x="12586" y="18707"/>
                    <a:pt x="12368" y="19012"/>
                    <a:pt x="12246" y="19365"/>
                  </a:cubicBezTo>
                  <a:cubicBezTo>
                    <a:pt x="12151" y="19646"/>
                    <a:pt x="12009" y="19914"/>
                    <a:pt x="11983" y="20223"/>
                  </a:cubicBezTo>
                  <a:cubicBezTo>
                    <a:pt x="11962" y="20471"/>
                    <a:pt x="11930" y="20808"/>
                    <a:pt x="12070" y="20963"/>
                  </a:cubicBezTo>
                  <a:cubicBezTo>
                    <a:pt x="13488" y="22552"/>
                    <a:pt x="15695" y="20678"/>
                    <a:pt x="17507" y="20532"/>
                  </a:cubicBezTo>
                  <a:lnTo>
                    <a:pt x="17542" y="20524"/>
                  </a:lnTo>
                  <a:cubicBezTo>
                    <a:pt x="17438" y="17983"/>
                    <a:pt x="16101" y="14890"/>
                    <a:pt x="17235" y="12902"/>
                  </a:cubicBezTo>
                  <a:cubicBezTo>
                    <a:pt x="17345" y="12707"/>
                    <a:pt x="17586" y="12752"/>
                    <a:pt x="17762" y="12780"/>
                  </a:cubicBezTo>
                  <a:cubicBezTo>
                    <a:pt x="17983" y="12817"/>
                    <a:pt x="18174" y="13016"/>
                    <a:pt x="18374" y="13150"/>
                  </a:cubicBezTo>
                  <a:cubicBezTo>
                    <a:pt x="18627" y="13321"/>
                    <a:pt x="18844" y="13626"/>
                    <a:pt x="19120" y="13703"/>
                  </a:cubicBezTo>
                  <a:cubicBezTo>
                    <a:pt x="19497" y="13809"/>
                    <a:pt x="19917" y="13768"/>
                    <a:pt x="20271" y="13553"/>
                  </a:cubicBezTo>
                  <a:cubicBezTo>
                    <a:pt x="20584" y="13362"/>
                    <a:pt x="20831" y="12975"/>
                    <a:pt x="21034" y="12589"/>
                  </a:cubicBezTo>
                  <a:cubicBezTo>
                    <a:pt x="21286" y="12114"/>
                    <a:pt x="21477" y="11561"/>
                    <a:pt x="21570" y="10984"/>
                  </a:cubicBezTo>
                  <a:cubicBezTo>
                    <a:pt x="21608" y="10740"/>
                    <a:pt x="21608" y="10476"/>
                    <a:pt x="21570" y="10232"/>
                  </a:cubicBezTo>
                  <a:cubicBezTo>
                    <a:pt x="21504" y="9813"/>
                    <a:pt x="21361" y="9411"/>
                    <a:pt x="21187" y="9057"/>
                  </a:cubicBezTo>
                  <a:cubicBezTo>
                    <a:pt x="21042" y="8764"/>
                    <a:pt x="20868" y="8492"/>
                    <a:pt x="20654" y="8305"/>
                  </a:cubicBezTo>
                  <a:cubicBezTo>
                    <a:pt x="20448" y="8126"/>
                    <a:pt x="20204" y="8016"/>
                    <a:pt x="19964" y="7984"/>
                  </a:cubicBezTo>
                  <a:cubicBezTo>
                    <a:pt x="19581" y="7935"/>
                    <a:pt x="19186" y="8041"/>
                    <a:pt x="18818" y="8199"/>
                  </a:cubicBezTo>
                  <a:cubicBezTo>
                    <a:pt x="18601" y="8293"/>
                    <a:pt x="18429" y="8553"/>
                    <a:pt x="18209" y="8626"/>
                  </a:cubicBezTo>
                  <a:cubicBezTo>
                    <a:pt x="18061" y="8675"/>
                    <a:pt x="17896" y="8699"/>
                    <a:pt x="17751" y="8626"/>
                  </a:cubicBezTo>
                  <a:cubicBezTo>
                    <a:pt x="17597" y="8549"/>
                    <a:pt x="17432" y="8411"/>
                    <a:pt x="17368" y="8199"/>
                  </a:cubicBezTo>
                  <a:cubicBezTo>
                    <a:pt x="16747" y="6191"/>
                    <a:pt x="17623" y="3631"/>
                    <a:pt x="17751" y="1342"/>
                  </a:cubicBezTo>
                  <a:lnTo>
                    <a:pt x="17722" y="1358"/>
                  </a:lnTo>
                  <a:cubicBezTo>
                    <a:pt x="16089" y="1180"/>
                    <a:pt x="14262" y="-48"/>
                    <a:pt x="12829" y="822"/>
                  </a:cubicBezTo>
                  <a:cubicBezTo>
                    <a:pt x="12679" y="911"/>
                    <a:pt x="12580" y="1143"/>
                    <a:pt x="12525" y="1358"/>
                  </a:cubicBezTo>
                  <a:cubicBezTo>
                    <a:pt x="12473" y="1562"/>
                    <a:pt x="12490" y="1793"/>
                    <a:pt x="12525" y="2001"/>
                  </a:cubicBezTo>
                  <a:cubicBezTo>
                    <a:pt x="12577" y="2310"/>
                    <a:pt x="12763" y="2549"/>
                    <a:pt x="12829" y="2854"/>
                  </a:cubicBezTo>
                  <a:cubicBezTo>
                    <a:pt x="12942" y="3370"/>
                    <a:pt x="13018" y="3923"/>
                    <a:pt x="12983" y="4460"/>
                  </a:cubicBezTo>
                  <a:cubicBezTo>
                    <a:pt x="12960" y="4797"/>
                    <a:pt x="12882" y="5139"/>
                    <a:pt x="12754" y="5427"/>
                  </a:cubicBezTo>
                  <a:cubicBezTo>
                    <a:pt x="12621" y="5728"/>
                    <a:pt x="12426" y="5972"/>
                    <a:pt x="12217" y="6175"/>
                  </a:cubicBezTo>
                  <a:cubicBezTo>
                    <a:pt x="11965" y="6419"/>
                    <a:pt x="11678" y="6618"/>
                    <a:pt x="11379" y="6712"/>
                  </a:cubicBezTo>
                  <a:cubicBezTo>
                    <a:pt x="11205" y="6765"/>
                    <a:pt x="11017" y="6765"/>
                    <a:pt x="10843" y="6712"/>
                  </a:cubicBezTo>
                  <a:cubicBezTo>
                    <a:pt x="10431" y="6582"/>
                    <a:pt x="10037" y="6313"/>
                    <a:pt x="9697" y="5960"/>
                  </a:cubicBezTo>
                  <a:cubicBezTo>
                    <a:pt x="9422" y="5675"/>
                    <a:pt x="9146" y="5330"/>
                    <a:pt x="9010" y="4891"/>
                  </a:cubicBezTo>
                  <a:cubicBezTo>
                    <a:pt x="8856" y="4395"/>
                    <a:pt x="8827" y="3805"/>
                    <a:pt x="8903" y="3277"/>
                  </a:cubicBezTo>
                  <a:cubicBezTo>
                    <a:pt x="8958" y="2891"/>
                    <a:pt x="9175" y="2586"/>
                    <a:pt x="9297" y="2232"/>
                  </a:cubicBezTo>
                  <a:cubicBezTo>
                    <a:pt x="9393" y="1952"/>
                    <a:pt x="9535" y="1684"/>
                    <a:pt x="9561" y="1375"/>
                  </a:cubicBezTo>
                  <a:cubicBezTo>
                    <a:pt x="9581" y="1127"/>
                    <a:pt x="9613" y="789"/>
                    <a:pt x="9474" y="635"/>
                  </a:cubicBezTo>
                  <a:cubicBezTo>
                    <a:pt x="8056" y="-954"/>
                    <a:pt x="5849" y="924"/>
                    <a:pt x="4036" y="1066"/>
                  </a:cubicBezTo>
                  <a:lnTo>
                    <a:pt x="4057" y="1127"/>
                  </a:lnTo>
                  <a:cubicBezTo>
                    <a:pt x="4158" y="3667"/>
                    <a:pt x="5498" y="6760"/>
                    <a:pt x="4364" y="8748"/>
                  </a:cubicBezTo>
                  <a:cubicBezTo>
                    <a:pt x="4254" y="8943"/>
                    <a:pt x="4013" y="8899"/>
                    <a:pt x="3836" y="8870"/>
                  </a:cubicBezTo>
                  <a:cubicBezTo>
                    <a:pt x="3616" y="8833"/>
                    <a:pt x="3424" y="8634"/>
                    <a:pt x="3224" y="8500"/>
                  </a:cubicBezTo>
                  <a:cubicBezTo>
                    <a:pt x="2972" y="8329"/>
                    <a:pt x="2754" y="8025"/>
                    <a:pt x="2479" y="7947"/>
                  </a:cubicBezTo>
                  <a:cubicBezTo>
                    <a:pt x="2102" y="7842"/>
                    <a:pt x="1681" y="7882"/>
                    <a:pt x="1328" y="8098"/>
                  </a:cubicBezTo>
                  <a:cubicBezTo>
                    <a:pt x="1014" y="8289"/>
                    <a:pt x="768" y="8675"/>
                    <a:pt x="565" y="9061"/>
                  </a:cubicBezTo>
                  <a:cubicBezTo>
                    <a:pt x="312" y="9537"/>
                    <a:pt x="121" y="10089"/>
                    <a:pt x="28" y="10667"/>
                  </a:cubicBezTo>
                  <a:cubicBezTo>
                    <a:pt x="-9" y="10911"/>
                    <a:pt x="-9" y="11175"/>
                    <a:pt x="28" y="11419"/>
                  </a:cubicBezTo>
                  <a:cubicBezTo>
                    <a:pt x="95" y="11837"/>
                    <a:pt x="237" y="12240"/>
                    <a:pt x="411" y="12593"/>
                  </a:cubicBezTo>
                  <a:cubicBezTo>
                    <a:pt x="556" y="12886"/>
                    <a:pt x="730" y="13158"/>
                    <a:pt x="945" y="13345"/>
                  </a:cubicBezTo>
                  <a:cubicBezTo>
                    <a:pt x="1151" y="13524"/>
                    <a:pt x="1394" y="13634"/>
                    <a:pt x="1635" y="13666"/>
                  </a:cubicBezTo>
                  <a:cubicBezTo>
                    <a:pt x="2018" y="13715"/>
                    <a:pt x="2412" y="13610"/>
                    <a:pt x="2780" y="13451"/>
                  </a:cubicBezTo>
                  <a:cubicBezTo>
                    <a:pt x="2998" y="13358"/>
                    <a:pt x="3169" y="13097"/>
                    <a:pt x="3390" y="13024"/>
                  </a:cubicBezTo>
                  <a:cubicBezTo>
                    <a:pt x="3537" y="12975"/>
                    <a:pt x="3703" y="12951"/>
                    <a:pt x="3848" y="13024"/>
                  </a:cubicBezTo>
                  <a:cubicBezTo>
                    <a:pt x="4001" y="13101"/>
                    <a:pt x="4167" y="13240"/>
                    <a:pt x="4231" y="13451"/>
                  </a:cubicBezTo>
                  <a:cubicBezTo>
                    <a:pt x="4851" y="15459"/>
                    <a:pt x="3975" y="18024"/>
                    <a:pt x="3848" y="20308"/>
                  </a:cubicBezTo>
                  <a:lnTo>
                    <a:pt x="3822" y="20239"/>
                  </a:lnTo>
                  <a:close/>
                </a:path>
              </a:pathLst>
            </a:custGeom>
            <a:solidFill>
              <a:srgbClr val="6C757D"/>
            </a:solidFill>
            <a:ln>
              <a:solidFill>
                <a:srgbClr val="000000"/>
              </a:solidFill>
            </a:ln>
            <a:effectLst>
              <a:outerShdw dist="103350" dir="2700000">
                <a:srgbClr val="808080">
                  <a:alpha val="2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27" name="CustomShape 17"/>
            <p:cNvSpPr/>
            <p:nvPr/>
          </p:nvSpPr>
          <p:spPr>
            <a:xfrm rot="5358000">
              <a:off x="470520" y="3821400"/>
              <a:ext cx="1068840" cy="766440"/>
            </a:xfrm>
            <a:custGeom>
              <a:avLst/>
              <a:gdLst/>
              <a:ahLst/>
              <a:cxnLst/>
              <a:rect l="l" t="t" r="r" b="b"/>
              <a:pathLst>
                <a:path w="21617" h="23506">
                  <a:moveTo>
                    <a:pt x="3822" y="20239"/>
                  </a:moveTo>
                  <a:cubicBezTo>
                    <a:pt x="5451" y="20418"/>
                    <a:pt x="7281" y="21646"/>
                    <a:pt x="8714" y="20776"/>
                  </a:cubicBezTo>
                  <a:cubicBezTo>
                    <a:pt x="8865" y="20686"/>
                    <a:pt x="8964" y="20455"/>
                    <a:pt x="9019" y="20239"/>
                  </a:cubicBezTo>
                  <a:cubicBezTo>
                    <a:pt x="9071" y="20036"/>
                    <a:pt x="9053" y="19804"/>
                    <a:pt x="9019" y="19597"/>
                  </a:cubicBezTo>
                  <a:cubicBezTo>
                    <a:pt x="8966" y="19288"/>
                    <a:pt x="8781" y="19048"/>
                    <a:pt x="8714" y="18743"/>
                  </a:cubicBezTo>
                  <a:cubicBezTo>
                    <a:pt x="8601" y="18227"/>
                    <a:pt x="8526" y="17674"/>
                    <a:pt x="8560" y="17138"/>
                  </a:cubicBezTo>
                  <a:cubicBezTo>
                    <a:pt x="8584" y="16800"/>
                    <a:pt x="8662" y="16459"/>
                    <a:pt x="8790" y="16170"/>
                  </a:cubicBezTo>
                  <a:cubicBezTo>
                    <a:pt x="8923" y="15870"/>
                    <a:pt x="9117" y="15626"/>
                    <a:pt x="9326" y="15422"/>
                  </a:cubicBezTo>
                  <a:cubicBezTo>
                    <a:pt x="9578" y="15179"/>
                    <a:pt x="9865" y="14979"/>
                    <a:pt x="10164" y="14886"/>
                  </a:cubicBezTo>
                  <a:cubicBezTo>
                    <a:pt x="10338" y="14833"/>
                    <a:pt x="10527" y="14833"/>
                    <a:pt x="10701" y="14886"/>
                  </a:cubicBezTo>
                  <a:cubicBezTo>
                    <a:pt x="11112" y="15016"/>
                    <a:pt x="11507" y="15284"/>
                    <a:pt x="11846" y="15638"/>
                  </a:cubicBezTo>
                  <a:cubicBezTo>
                    <a:pt x="12122" y="15922"/>
                    <a:pt x="12397" y="16268"/>
                    <a:pt x="12534" y="16707"/>
                  </a:cubicBezTo>
                  <a:cubicBezTo>
                    <a:pt x="12687" y="17203"/>
                    <a:pt x="12716" y="17792"/>
                    <a:pt x="12641" y="18321"/>
                  </a:cubicBezTo>
                  <a:cubicBezTo>
                    <a:pt x="12586" y="18707"/>
                    <a:pt x="12368" y="19012"/>
                    <a:pt x="12246" y="19365"/>
                  </a:cubicBezTo>
                  <a:cubicBezTo>
                    <a:pt x="12151" y="19646"/>
                    <a:pt x="12009" y="19914"/>
                    <a:pt x="11983" y="20223"/>
                  </a:cubicBezTo>
                  <a:cubicBezTo>
                    <a:pt x="11962" y="20471"/>
                    <a:pt x="11930" y="20808"/>
                    <a:pt x="12070" y="20963"/>
                  </a:cubicBezTo>
                  <a:cubicBezTo>
                    <a:pt x="13488" y="22552"/>
                    <a:pt x="15695" y="20678"/>
                    <a:pt x="17507" y="20532"/>
                  </a:cubicBezTo>
                  <a:lnTo>
                    <a:pt x="17542" y="20524"/>
                  </a:lnTo>
                  <a:cubicBezTo>
                    <a:pt x="17438" y="17983"/>
                    <a:pt x="16101" y="14890"/>
                    <a:pt x="17235" y="12902"/>
                  </a:cubicBezTo>
                  <a:cubicBezTo>
                    <a:pt x="17345" y="12707"/>
                    <a:pt x="17586" y="12752"/>
                    <a:pt x="17762" y="12780"/>
                  </a:cubicBezTo>
                  <a:cubicBezTo>
                    <a:pt x="17983" y="12817"/>
                    <a:pt x="18174" y="13016"/>
                    <a:pt x="18374" y="13150"/>
                  </a:cubicBezTo>
                  <a:cubicBezTo>
                    <a:pt x="18627" y="13321"/>
                    <a:pt x="18844" y="13626"/>
                    <a:pt x="19120" y="13703"/>
                  </a:cubicBezTo>
                  <a:cubicBezTo>
                    <a:pt x="19497" y="13809"/>
                    <a:pt x="19917" y="13768"/>
                    <a:pt x="20271" y="13553"/>
                  </a:cubicBezTo>
                  <a:cubicBezTo>
                    <a:pt x="20584" y="13362"/>
                    <a:pt x="20831" y="12975"/>
                    <a:pt x="21034" y="12589"/>
                  </a:cubicBezTo>
                  <a:cubicBezTo>
                    <a:pt x="21286" y="12114"/>
                    <a:pt x="21477" y="11561"/>
                    <a:pt x="21570" y="10984"/>
                  </a:cubicBezTo>
                  <a:cubicBezTo>
                    <a:pt x="21608" y="10740"/>
                    <a:pt x="21608" y="10476"/>
                    <a:pt x="21570" y="10232"/>
                  </a:cubicBezTo>
                  <a:cubicBezTo>
                    <a:pt x="21504" y="9813"/>
                    <a:pt x="21361" y="9411"/>
                    <a:pt x="21187" y="9057"/>
                  </a:cubicBezTo>
                  <a:cubicBezTo>
                    <a:pt x="21042" y="8764"/>
                    <a:pt x="20868" y="8492"/>
                    <a:pt x="20654" y="8305"/>
                  </a:cubicBezTo>
                  <a:cubicBezTo>
                    <a:pt x="20448" y="8126"/>
                    <a:pt x="20204" y="8016"/>
                    <a:pt x="19964" y="7984"/>
                  </a:cubicBezTo>
                  <a:cubicBezTo>
                    <a:pt x="19581" y="7935"/>
                    <a:pt x="19186" y="8041"/>
                    <a:pt x="18818" y="8199"/>
                  </a:cubicBezTo>
                  <a:cubicBezTo>
                    <a:pt x="18601" y="8293"/>
                    <a:pt x="18429" y="8553"/>
                    <a:pt x="18209" y="8626"/>
                  </a:cubicBezTo>
                  <a:cubicBezTo>
                    <a:pt x="18061" y="8675"/>
                    <a:pt x="17896" y="8699"/>
                    <a:pt x="17751" y="8626"/>
                  </a:cubicBezTo>
                  <a:cubicBezTo>
                    <a:pt x="17597" y="8549"/>
                    <a:pt x="17432" y="8411"/>
                    <a:pt x="17368" y="8199"/>
                  </a:cubicBezTo>
                  <a:cubicBezTo>
                    <a:pt x="16747" y="6191"/>
                    <a:pt x="17623" y="3631"/>
                    <a:pt x="17751" y="1342"/>
                  </a:cubicBezTo>
                  <a:lnTo>
                    <a:pt x="17722" y="1358"/>
                  </a:lnTo>
                  <a:cubicBezTo>
                    <a:pt x="16089" y="1180"/>
                    <a:pt x="14262" y="-48"/>
                    <a:pt x="12829" y="822"/>
                  </a:cubicBezTo>
                  <a:cubicBezTo>
                    <a:pt x="12679" y="911"/>
                    <a:pt x="12580" y="1143"/>
                    <a:pt x="12525" y="1358"/>
                  </a:cubicBezTo>
                  <a:cubicBezTo>
                    <a:pt x="12473" y="1562"/>
                    <a:pt x="12490" y="1793"/>
                    <a:pt x="12525" y="2001"/>
                  </a:cubicBezTo>
                  <a:cubicBezTo>
                    <a:pt x="12577" y="2310"/>
                    <a:pt x="12763" y="2549"/>
                    <a:pt x="12829" y="2854"/>
                  </a:cubicBezTo>
                  <a:cubicBezTo>
                    <a:pt x="12942" y="3370"/>
                    <a:pt x="13018" y="3923"/>
                    <a:pt x="12983" y="4460"/>
                  </a:cubicBezTo>
                  <a:cubicBezTo>
                    <a:pt x="12960" y="4797"/>
                    <a:pt x="12882" y="5139"/>
                    <a:pt x="12754" y="5427"/>
                  </a:cubicBezTo>
                  <a:cubicBezTo>
                    <a:pt x="12621" y="5728"/>
                    <a:pt x="12426" y="5972"/>
                    <a:pt x="12217" y="6175"/>
                  </a:cubicBezTo>
                  <a:cubicBezTo>
                    <a:pt x="11965" y="6419"/>
                    <a:pt x="11678" y="6618"/>
                    <a:pt x="11379" y="6712"/>
                  </a:cubicBezTo>
                  <a:cubicBezTo>
                    <a:pt x="11205" y="6765"/>
                    <a:pt x="11017" y="6765"/>
                    <a:pt x="10843" y="6712"/>
                  </a:cubicBezTo>
                  <a:cubicBezTo>
                    <a:pt x="10431" y="6582"/>
                    <a:pt x="10037" y="6313"/>
                    <a:pt x="9697" y="5960"/>
                  </a:cubicBezTo>
                  <a:cubicBezTo>
                    <a:pt x="9422" y="5675"/>
                    <a:pt x="9146" y="5330"/>
                    <a:pt x="9010" y="4891"/>
                  </a:cubicBezTo>
                  <a:cubicBezTo>
                    <a:pt x="8856" y="4395"/>
                    <a:pt x="8827" y="3805"/>
                    <a:pt x="8903" y="3277"/>
                  </a:cubicBezTo>
                  <a:cubicBezTo>
                    <a:pt x="8958" y="2891"/>
                    <a:pt x="9175" y="2586"/>
                    <a:pt x="9297" y="2232"/>
                  </a:cubicBezTo>
                  <a:cubicBezTo>
                    <a:pt x="9393" y="1952"/>
                    <a:pt x="9535" y="1684"/>
                    <a:pt x="9561" y="1375"/>
                  </a:cubicBezTo>
                  <a:cubicBezTo>
                    <a:pt x="9581" y="1127"/>
                    <a:pt x="9613" y="789"/>
                    <a:pt x="9474" y="635"/>
                  </a:cubicBezTo>
                  <a:cubicBezTo>
                    <a:pt x="8056" y="-954"/>
                    <a:pt x="5849" y="924"/>
                    <a:pt x="4036" y="1066"/>
                  </a:cubicBezTo>
                  <a:lnTo>
                    <a:pt x="4057" y="1127"/>
                  </a:lnTo>
                  <a:cubicBezTo>
                    <a:pt x="4158" y="3667"/>
                    <a:pt x="5498" y="6760"/>
                    <a:pt x="4364" y="8748"/>
                  </a:cubicBezTo>
                  <a:cubicBezTo>
                    <a:pt x="4254" y="8943"/>
                    <a:pt x="4013" y="8899"/>
                    <a:pt x="3836" y="8870"/>
                  </a:cubicBezTo>
                  <a:cubicBezTo>
                    <a:pt x="3616" y="8833"/>
                    <a:pt x="3424" y="8634"/>
                    <a:pt x="3224" y="8500"/>
                  </a:cubicBezTo>
                  <a:cubicBezTo>
                    <a:pt x="2972" y="8329"/>
                    <a:pt x="2754" y="8025"/>
                    <a:pt x="2479" y="7947"/>
                  </a:cubicBezTo>
                  <a:cubicBezTo>
                    <a:pt x="2102" y="7842"/>
                    <a:pt x="1681" y="7882"/>
                    <a:pt x="1328" y="8098"/>
                  </a:cubicBezTo>
                  <a:cubicBezTo>
                    <a:pt x="1014" y="8289"/>
                    <a:pt x="768" y="8675"/>
                    <a:pt x="565" y="9061"/>
                  </a:cubicBezTo>
                  <a:cubicBezTo>
                    <a:pt x="312" y="9537"/>
                    <a:pt x="121" y="10089"/>
                    <a:pt x="28" y="10667"/>
                  </a:cubicBezTo>
                  <a:cubicBezTo>
                    <a:pt x="-9" y="10911"/>
                    <a:pt x="-9" y="11175"/>
                    <a:pt x="28" y="11419"/>
                  </a:cubicBezTo>
                  <a:cubicBezTo>
                    <a:pt x="95" y="11837"/>
                    <a:pt x="237" y="12240"/>
                    <a:pt x="411" y="12593"/>
                  </a:cubicBezTo>
                  <a:cubicBezTo>
                    <a:pt x="556" y="12886"/>
                    <a:pt x="730" y="13158"/>
                    <a:pt x="945" y="13345"/>
                  </a:cubicBezTo>
                  <a:cubicBezTo>
                    <a:pt x="1151" y="13524"/>
                    <a:pt x="1394" y="13634"/>
                    <a:pt x="1635" y="13666"/>
                  </a:cubicBezTo>
                  <a:cubicBezTo>
                    <a:pt x="2018" y="13715"/>
                    <a:pt x="2412" y="13610"/>
                    <a:pt x="2780" y="13451"/>
                  </a:cubicBezTo>
                  <a:cubicBezTo>
                    <a:pt x="2998" y="13358"/>
                    <a:pt x="3169" y="13097"/>
                    <a:pt x="3390" y="13024"/>
                  </a:cubicBezTo>
                  <a:cubicBezTo>
                    <a:pt x="3537" y="12975"/>
                    <a:pt x="3703" y="12951"/>
                    <a:pt x="3848" y="13024"/>
                  </a:cubicBezTo>
                  <a:cubicBezTo>
                    <a:pt x="4001" y="13101"/>
                    <a:pt x="4167" y="13240"/>
                    <a:pt x="4231" y="13451"/>
                  </a:cubicBezTo>
                  <a:cubicBezTo>
                    <a:pt x="4851" y="15459"/>
                    <a:pt x="3975" y="18024"/>
                    <a:pt x="3848" y="20308"/>
                  </a:cubicBezTo>
                  <a:lnTo>
                    <a:pt x="3822" y="20239"/>
                  </a:lnTo>
                  <a:close/>
                </a:path>
              </a:pathLst>
            </a:custGeom>
            <a:solidFill>
              <a:srgbClr val="E9ECEF"/>
            </a:solidFill>
            <a:ln>
              <a:solidFill>
                <a:srgbClr val="000000"/>
              </a:solidFill>
            </a:ln>
            <a:effectLst>
              <a:outerShdw dist="103350" dir="2700000">
                <a:srgbClr val="808080">
                  <a:alpha val="2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28" name="CustomShape 18"/>
            <p:cNvSpPr/>
            <p:nvPr/>
          </p:nvSpPr>
          <p:spPr>
            <a:xfrm>
              <a:off x="1158840" y="5170680"/>
              <a:ext cx="1073160" cy="766440"/>
            </a:xfrm>
            <a:custGeom>
              <a:avLst/>
              <a:gdLst/>
              <a:ahLst/>
              <a:cxnLst/>
              <a:rect l="l" t="t" r="r" b="b"/>
              <a:pathLst>
                <a:path w="21617" h="23506">
                  <a:moveTo>
                    <a:pt x="3822" y="20239"/>
                  </a:moveTo>
                  <a:cubicBezTo>
                    <a:pt x="5451" y="20418"/>
                    <a:pt x="7281" y="21646"/>
                    <a:pt x="8714" y="20776"/>
                  </a:cubicBezTo>
                  <a:cubicBezTo>
                    <a:pt x="8865" y="20686"/>
                    <a:pt x="8964" y="20455"/>
                    <a:pt x="9019" y="20239"/>
                  </a:cubicBezTo>
                  <a:cubicBezTo>
                    <a:pt x="9071" y="20036"/>
                    <a:pt x="9053" y="19804"/>
                    <a:pt x="9019" y="19597"/>
                  </a:cubicBezTo>
                  <a:cubicBezTo>
                    <a:pt x="8966" y="19288"/>
                    <a:pt x="8781" y="19048"/>
                    <a:pt x="8714" y="18743"/>
                  </a:cubicBezTo>
                  <a:cubicBezTo>
                    <a:pt x="8601" y="18227"/>
                    <a:pt x="8526" y="17674"/>
                    <a:pt x="8560" y="17138"/>
                  </a:cubicBezTo>
                  <a:cubicBezTo>
                    <a:pt x="8584" y="16800"/>
                    <a:pt x="8662" y="16459"/>
                    <a:pt x="8790" y="16170"/>
                  </a:cubicBezTo>
                  <a:cubicBezTo>
                    <a:pt x="8923" y="15870"/>
                    <a:pt x="9117" y="15626"/>
                    <a:pt x="9326" y="15422"/>
                  </a:cubicBezTo>
                  <a:cubicBezTo>
                    <a:pt x="9578" y="15179"/>
                    <a:pt x="9865" y="14979"/>
                    <a:pt x="10164" y="14886"/>
                  </a:cubicBezTo>
                  <a:cubicBezTo>
                    <a:pt x="10338" y="14833"/>
                    <a:pt x="10527" y="14833"/>
                    <a:pt x="10701" y="14886"/>
                  </a:cubicBezTo>
                  <a:cubicBezTo>
                    <a:pt x="11112" y="15016"/>
                    <a:pt x="11507" y="15284"/>
                    <a:pt x="11846" y="15638"/>
                  </a:cubicBezTo>
                  <a:cubicBezTo>
                    <a:pt x="12122" y="15922"/>
                    <a:pt x="12397" y="16268"/>
                    <a:pt x="12534" y="16707"/>
                  </a:cubicBezTo>
                  <a:cubicBezTo>
                    <a:pt x="12687" y="17203"/>
                    <a:pt x="12716" y="17792"/>
                    <a:pt x="12641" y="18321"/>
                  </a:cubicBezTo>
                  <a:cubicBezTo>
                    <a:pt x="12586" y="18707"/>
                    <a:pt x="12368" y="19012"/>
                    <a:pt x="12246" y="19365"/>
                  </a:cubicBezTo>
                  <a:cubicBezTo>
                    <a:pt x="12151" y="19646"/>
                    <a:pt x="12009" y="19914"/>
                    <a:pt x="11983" y="20223"/>
                  </a:cubicBezTo>
                  <a:cubicBezTo>
                    <a:pt x="11962" y="20471"/>
                    <a:pt x="11930" y="20808"/>
                    <a:pt x="12070" y="20963"/>
                  </a:cubicBezTo>
                  <a:cubicBezTo>
                    <a:pt x="13488" y="22552"/>
                    <a:pt x="15695" y="20678"/>
                    <a:pt x="17507" y="20532"/>
                  </a:cubicBezTo>
                  <a:lnTo>
                    <a:pt x="17542" y="20524"/>
                  </a:lnTo>
                  <a:cubicBezTo>
                    <a:pt x="17438" y="17983"/>
                    <a:pt x="16101" y="14890"/>
                    <a:pt x="17235" y="12902"/>
                  </a:cubicBezTo>
                  <a:cubicBezTo>
                    <a:pt x="17345" y="12707"/>
                    <a:pt x="17586" y="12752"/>
                    <a:pt x="17762" y="12780"/>
                  </a:cubicBezTo>
                  <a:cubicBezTo>
                    <a:pt x="17983" y="12817"/>
                    <a:pt x="18174" y="13016"/>
                    <a:pt x="18374" y="13150"/>
                  </a:cubicBezTo>
                  <a:cubicBezTo>
                    <a:pt x="18627" y="13321"/>
                    <a:pt x="18844" y="13626"/>
                    <a:pt x="19120" y="13703"/>
                  </a:cubicBezTo>
                  <a:cubicBezTo>
                    <a:pt x="19497" y="13809"/>
                    <a:pt x="19917" y="13768"/>
                    <a:pt x="20271" y="13553"/>
                  </a:cubicBezTo>
                  <a:cubicBezTo>
                    <a:pt x="20584" y="13362"/>
                    <a:pt x="20831" y="12975"/>
                    <a:pt x="21034" y="12589"/>
                  </a:cubicBezTo>
                  <a:cubicBezTo>
                    <a:pt x="21286" y="12114"/>
                    <a:pt x="21477" y="11561"/>
                    <a:pt x="21570" y="10984"/>
                  </a:cubicBezTo>
                  <a:cubicBezTo>
                    <a:pt x="21608" y="10740"/>
                    <a:pt x="21608" y="10476"/>
                    <a:pt x="21570" y="10232"/>
                  </a:cubicBezTo>
                  <a:cubicBezTo>
                    <a:pt x="21504" y="9813"/>
                    <a:pt x="21361" y="9411"/>
                    <a:pt x="21187" y="9057"/>
                  </a:cubicBezTo>
                  <a:cubicBezTo>
                    <a:pt x="21042" y="8764"/>
                    <a:pt x="20868" y="8492"/>
                    <a:pt x="20654" y="8305"/>
                  </a:cubicBezTo>
                  <a:cubicBezTo>
                    <a:pt x="20448" y="8126"/>
                    <a:pt x="20204" y="8016"/>
                    <a:pt x="19964" y="7984"/>
                  </a:cubicBezTo>
                  <a:cubicBezTo>
                    <a:pt x="19581" y="7935"/>
                    <a:pt x="19186" y="8041"/>
                    <a:pt x="18818" y="8199"/>
                  </a:cubicBezTo>
                  <a:cubicBezTo>
                    <a:pt x="18601" y="8293"/>
                    <a:pt x="18429" y="8553"/>
                    <a:pt x="18209" y="8626"/>
                  </a:cubicBezTo>
                  <a:cubicBezTo>
                    <a:pt x="18061" y="8675"/>
                    <a:pt x="17896" y="8699"/>
                    <a:pt x="17751" y="8626"/>
                  </a:cubicBezTo>
                  <a:cubicBezTo>
                    <a:pt x="17597" y="8549"/>
                    <a:pt x="17432" y="8411"/>
                    <a:pt x="17368" y="8199"/>
                  </a:cubicBezTo>
                  <a:cubicBezTo>
                    <a:pt x="16747" y="6191"/>
                    <a:pt x="17623" y="3631"/>
                    <a:pt x="17751" y="1342"/>
                  </a:cubicBezTo>
                  <a:lnTo>
                    <a:pt x="17722" y="1358"/>
                  </a:lnTo>
                  <a:cubicBezTo>
                    <a:pt x="16089" y="1180"/>
                    <a:pt x="14262" y="-48"/>
                    <a:pt x="12829" y="822"/>
                  </a:cubicBezTo>
                  <a:cubicBezTo>
                    <a:pt x="12679" y="911"/>
                    <a:pt x="12580" y="1143"/>
                    <a:pt x="12525" y="1358"/>
                  </a:cubicBezTo>
                  <a:cubicBezTo>
                    <a:pt x="12473" y="1562"/>
                    <a:pt x="12490" y="1793"/>
                    <a:pt x="12525" y="2001"/>
                  </a:cubicBezTo>
                  <a:cubicBezTo>
                    <a:pt x="12577" y="2310"/>
                    <a:pt x="12763" y="2549"/>
                    <a:pt x="12829" y="2854"/>
                  </a:cubicBezTo>
                  <a:cubicBezTo>
                    <a:pt x="12942" y="3370"/>
                    <a:pt x="13018" y="3923"/>
                    <a:pt x="12983" y="4460"/>
                  </a:cubicBezTo>
                  <a:cubicBezTo>
                    <a:pt x="12960" y="4797"/>
                    <a:pt x="12882" y="5139"/>
                    <a:pt x="12754" y="5427"/>
                  </a:cubicBezTo>
                  <a:cubicBezTo>
                    <a:pt x="12621" y="5728"/>
                    <a:pt x="12426" y="5972"/>
                    <a:pt x="12217" y="6175"/>
                  </a:cubicBezTo>
                  <a:cubicBezTo>
                    <a:pt x="11965" y="6419"/>
                    <a:pt x="11678" y="6618"/>
                    <a:pt x="11379" y="6712"/>
                  </a:cubicBezTo>
                  <a:cubicBezTo>
                    <a:pt x="11205" y="6765"/>
                    <a:pt x="11017" y="6765"/>
                    <a:pt x="10843" y="6712"/>
                  </a:cubicBezTo>
                  <a:cubicBezTo>
                    <a:pt x="10431" y="6582"/>
                    <a:pt x="10037" y="6313"/>
                    <a:pt x="9697" y="5960"/>
                  </a:cubicBezTo>
                  <a:cubicBezTo>
                    <a:pt x="9422" y="5675"/>
                    <a:pt x="9146" y="5330"/>
                    <a:pt x="9010" y="4891"/>
                  </a:cubicBezTo>
                  <a:cubicBezTo>
                    <a:pt x="8856" y="4395"/>
                    <a:pt x="8827" y="3805"/>
                    <a:pt x="8903" y="3277"/>
                  </a:cubicBezTo>
                  <a:cubicBezTo>
                    <a:pt x="8958" y="2891"/>
                    <a:pt x="9175" y="2586"/>
                    <a:pt x="9297" y="2232"/>
                  </a:cubicBezTo>
                  <a:cubicBezTo>
                    <a:pt x="9393" y="1952"/>
                    <a:pt x="9535" y="1684"/>
                    <a:pt x="9561" y="1375"/>
                  </a:cubicBezTo>
                  <a:cubicBezTo>
                    <a:pt x="9581" y="1127"/>
                    <a:pt x="9613" y="789"/>
                    <a:pt x="9474" y="635"/>
                  </a:cubicBezTo>
                  <a:cubicBezTo>
                    <a:pt x="8056" y="-954"/>
                    <a:pt x="5849" y="924"/>
                    <a:pt x="4036" y="1066"/>
                  </a:cubicBezTo>
                  <a:lnTo>
                    <a:pt x="4057" y="1127"/>
                  </a:lnTo>
                  <a:cubicBezTo>
                    <a:pt x="4158" y="3667"/>
                    <a:pt x="5498" y="6760"/>
                    <a:pt x="4364" y="8748"/>
                  </a:cubicBezTo>
                  <a:cubicBezTo>
                    <a:pt x="4254" y="8943"/>
                    <a:pt x="4013" y="8899"/>
                    <a:pt x="3836" y="8870"/>
                  </a:cubicBezTo>
                  <a:cubicBezTo>
                    <a:pt x="3616" y="8833"/>
                    <a:pt x="3424" y="8634"/>
                    <a:pt x="3224" y="8500"/>
                  </a:cubicBezTo>
                  <a:cubicBezTo>
                    <a:pt x="2972" y="8329"/>
                    <a:pt x="2754" y="8025"/>
                    <a:pt x="2479" y="7947"/>
                  </a:cubicBezTo>
                  <a:cubicBezTo>
                    <a:pt x="2102" y="7842"/>
                    <a:pt x="1681" y="7882"/>
                    <a:pt x="1328" y="8098"/>
                  </a:cubicBezTo>
                  <a:cubicBezTo>
                    <a:pt x="1014" y="8289"/>
                    <a:pt x="768" y="8675"/>
                    <a:pt x="565" y="9061"/>
                  </a:cubicBezTo>
                  <a:cubicBezTo>
                    <a:pt x="312" y="9537"/>
                    <a:pt x="121" y="10089"/>
                    <a:pt x="28" y="10667"/>
                  </a:cubicBezTo>
                  <a:cubicBezTo>
                    <a:pt x="-9" y="10911"/>
                    <a:pt x="-9" y="11175"/>
                    <a:pt x="28" y="11419"/>
                  </a:cubicBezTo>
                  <a:cubicBezTo>
                    <a:pt x="95" y="11837"/>
                    <a:pt x="237" y="12240"/>
                    <a:pt x="411" y="12593"/>
                  </a:cubicBezTo>
                  <a:cubicBezTo>
                    <a:pt x="556" y="12886"/>
                    <a:pt x="730" y="13158"/>
                    <a:pt x="945" y="13345"/>
                  </a:cubicBezTo>
                  <a:cubicBezTo>
                    <a:pt x="1151" y="13524"/>
                    <a:pt x="1394" y="13634"/>
                    <a:pt x="1635" y="13666"/>
                  </a:cubicBezTo>
                  <a:cubicBezTo>
                    <a:pt x="2018" y="13715"/>
                    <a:pt x="2412" y="13610"/>
                    <a:pt x="2780" y="13451"/>
                  </a:cubicBezTo>
                  <a:cubicBezTo>
                    <a:pt x="2998" y="13358"/>
                    <a:pt x="3169" y="13097"/>
                    <a:pt x="3390" y="13024"/>
                  </a:cubicBezTo>
                  <a:cubicBezTo>
                    <a:pt x="3537" y="12975"/>
                    <a:pt x="3703" y="12951"/>
                    <a:pt x="3848" y="13024"/>
                  </a:cubicBezTo>
                  <a:cubicBezTo>
                    <a:pt x="4001" y="13101"/>
                    <a:pt x="4167" y="13240"/>
                    <a:pt x="4231" y="13451"/>
                  </a:cubicBezTo>
                  <a:cubicBezTo>
                    <a:pt x="4851" y="15459"/>
                    <a:pt x="3975" y="18024"/>
                    <a:pt x="3848" y="20308"/>
                  </a:cubicBezTo>
                  <a:lnTo>
                    <a:pt x="3822" y="20239"/>
                  </a:lnTo>
                  <a:close/>
                </a:path>
              </a:pathLst>
            </a:custGeom>
            <a:solidFill>
              <a:srgbClr val="CED4DA"/>
            </a:solidFill>
            <a:ln>
              <a:solidFill>
                <a:srgbClr val="000000"/>
              </a:solidFill>
            </a:ln>
            <a:effectLst>
              <a:outerShdw dist="103350" dir="2700000">
                <a:srgbClr val="808080">
                  <a:alpha val="2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29" name="CustomShape 19"/>
            <p:cNvSpPr/>
            <p:nvPr/>
          </p:nvSpPr>
          <p:spPr>
            <a:xfrm>
              <a:off x="-1561680" y="5162760"/>
              <a:ext cx="1073160" cy="766440"/>
            </a:xfrm>
            <a:custGeom>
              <a:avLst/>
              <a:gdLst/>
              <a:ahLst/>
              <a:cxnLst/>
              <a:rect l="l" t="t" r="r" b="b"/>
              <a:pathLst>
                <a:path w="21617" h="23506">
                  <a:moveTo>
                    <a:pt x="3822" y="20239"/>
                  </a:moveTo>
                  <a:cubicBezTo>
                    <a:pt x="5451" y="20418"/>
                    <a:pt x="7281" y="21646"/>
                    <a:pt x="8714" y="20776"/>
                  </a:cubicBezTo>
                  <a:cubicBezTo>
                    <a:pt x="8865" y="20686"/>
                    <a:pt x="8964" y="20455"/>
                    <a:pt x="9019" y="20239"/>
                  </a:cubicBezTo>
                  <a:cubicBezTo>
                    <a:pt x="9071" y="20036"/>
                    <a:pt x="9053" y="19804"/>
                    <a:pt x="9019" y="19597"/>
                  </a:cubicBezTo>
                  <a:cubicBezTo>
                    <a:pt x="8966" y="19288"/>
                    <a:pt x="8781" y="19048"/>
                    <a:pt x="8714" y="18743"/>
                  </a:cubicBezTo>
                  <a:cubicBezTo>
                    <a:pt x="8601" y="18227"/>
                    <a:pt x="8526" y="17674"/>
                    <a:pt x="8560" y="17138"/>
                  </a:cubicBezTo>
                  <a:cubicBezTo>
                    <a:pt x="8584" y="16800"/>
                    <a:pt x="8662" y="16459"/>
                    <a:pt x="8790" y="16170"/>
                  </a:cubicBezTo>
                  <a:cubicBezTo>
                    <a:pt x="8923" y="15870"/>
                    <a:pt x="9117" y="15626"/>
                    <a:pt x="9326" y="15422"/>
                  </a:cubicBezTo>
                  <a:cubicBezTo>
                    <a:pt x="9578" y="15179"/>
                    <a:pt x="9865" y="14979"/>
                    <a:pt x="10164" y="14886"/>
                  </a:cubicBezTo>
                  <a:cubicBezTo>
                    <a:pt x="10338" y="14833"/>
                    <a:pt x="10527" y="14833"/>
                    <a:pt x="10701" y="14886"/>
                  </a:cubicBezTo>
                  <a:cubicBezTo>
                    <a:pt x="11112" y="15016"/>
                    <a:pt x="11507" y="15284"/>
                    <a:pt x="11846" y="15638"/>
                  </a:cubicBezTo>
                  <a:cubicBezTo>
                    <a:pt x="12122" y="15922"/>
                    <a:pt x="12397" y="16268"/>
                    <a:pt x="12534" y="16707"/>
                  </a:cubicBezTo>
                  <a:cubicBezTo>
                    <a:pt x="12687" y="17203"/>
                    <a:pt x="12716" y="17792"/>
                    <a:pt x="12641" y="18321"/>
                  </a:cubicBezTo>
                  <a:cubicBezTo>
                    <a:pt x="12586" y="18707"/>
                    <a:pt x="12368" y="19012"/>
                    <a:pt x="12246" y="19365"/>
                  </a:cubicBezTo>
                  <a:cubicBezTo>
                    <a:pt x="12151" y="19646"/>
                    <a:pt x="12009" y="19914"/>
                    <a:pt x="11983" y="20223"/>
                  </a:cubicBezTo>
                  <a:cubicBezTo>
                    <a:pt x="11962" y="20471"/>
                    <a:pt x="11930" y="20808"/>
                    <a:pt x="12070" y="20963"/>
                  </a:cubicBezTo>
                  <a:cubicBezTo>
                    <a:pt x="13488" y="22552"/>
                    <a:pt x="15695" y="20678"/>
                    <a:pt x="17507" y="20532"/>
                  </a:cubicBezTo>
                  <a:lnTo>
                    <a:pt x="17542" y="20524"/>
                  </a:lnTo>
                  <a:cubicBezTo>
                    <a:pt x="17438" y="17983"/>
                    <a:pt x="16101" y="14890"/>
                    <a:pt x="17235" y="12902"/>
                  </a:cubicBezTo>
                  <a:cubicBezTo>
                    <a:pt x="17345" y="12707"/>
                    <a:pt x="17586" y="12752"/>
                    <a:pt x="17762" y="12780"/>
                  </a:cubicBezTo>
                  <a:cubicBezTo>
                    <a:pt x="17983" y="12817"/>
                    <a:pt x="18174" y="13016"/>
                    <a:pt x="18374" y="13150"/>
                  </a:cubicBezTo>
                  <a:cubicBezTo>
                    <a:pt x="18627" y="13321"/>
                    <a:pt x="18844" y="13626"/>
                    <a:pt x="19120" y="13703"/>
                  </a:cubicBezTo>
                  <a:cubicBezTo>
                    <a:pt x="19497" y="13809"/>
                    <a:pt x="19917" y="13768"/>
                    <a:pt x="20271" y="13553"/>
                  </a:cubicBezTo>
                  <a:cubicBezTo>
                    <a:pt x="20584" y="13362"/>
                    <a:pt x="20831" y="12975"/>
                    <a:pt x="21034" y="12589"/>
                  </a:cubicBezTo>
                  <a:cubicBezTo>
                    <a:pt x="21286" y="12114"/>
                    <a:pt x="21477" y="11561"/>
                    <a:pt x="21570" y="10984"/>
                  </a:cubicBezTo>
                  <a:cubicBezTo>
                    <a:pt x="21608" y="10740"/>
                    <a:pt x="21608" y="10476"/>
                    <a:pt x="21570" y="10232"/>
                  </a:cubicBezTo>
                  <a:cubicBezTo>
                    <a:pt x="21504" y="9813"/>
                    <a:pt x="21361" y="9411"/>
                    <a:pt x="21187" y="9057"/>
                  </a:cubicBezTo>
                  <a:cubicBezTo>
                    <a:pt x="21042" y="8764"/>
                    <a:pt x="20868" y="8492"/>
                    <a:pt x="20654" y="8305"/>
                  </a:cubicBezTo>
                  <a:cubicBezTo>
                    <a:pt x="20448" y="8126"/>
                    <a:pt x="20204" y="8016"/>
                    <a:pt x="19964" y="7984"/>
                  </a:cubicBezTo>
                  <a:cubicBezTo>
                    <a:pt x="19581" y="7935"/>
                    <a:pt x="19186" y="8041"/>
                    <a:pt x="18818" y="8199"/>
                  </a:cubicBezTo>
                  <a:cubicBezTo>
                    <a:pt x="18601" y="8293"/>
                    <a:pt x="18429" y="8553"/>
                    <a:pt x="18209" y="8626"/>
                  </a:cubicBezTo>
                  <a:cubicBezTo>
                    <a:pt x="18061" y="8675"/>
                    <a:pt x="17896" y="8699"/>
                    <a:pt x="17751" y="8626"/>
                  </a:cubicBezTo>
                  <a:cubicBezTo>
                    <a:pt x="17597" y="8549"/>
                    <a:pt x="17432" y="8411"/>
                    <a:pt x="17368" y="8199"/>
                  </a:cubicBezTo>
                  <a:cubicBezTo>
                    <a:pt x="16747" y="6191"/>
                    <a:pt x="17623" y="3631"/>
                    <a:pt x="17751" y="1342"/>
                  </a:cubicBezTo>
                  <a:lnTo>
                    <a:pt x="17722" y="1358"/>
                  </a:lnTo>
                  <a:cubicBezTo>
                    <a:pt x="16089" y="1180"/>
                    <a:pt x="14262" y="-48"/>
                    <a:pt x="12829" y="822"/>
                  </a:cubicBezTo>
                  <a:cubicBezTo>
                    <a:pt x="12679" y="911"/>
                    <a:pt x="12580" y="1143"/>
                    <a:pt x="12525" y="1358"/>
                  </a:cubicBezTo>
                  <a:cubicBezTo>
                    <a:pt x="12473" y="1562"/>
                    <a:pt x="12490" y="1793"/>
                    <a:pt x="12525" y="2001"/>
                  </a:cubicBezTo>
                  <a:cubicBezTo>
                    <a:pt x="12577" y="2310"/>
                    <a:pt x="12763" y="2549"/>
                    <a:pt x="12829" y="2854"/>
                  </a:cubicBezTo>
                  <a:cubicBezTo>
                    <a:pt x="12942" y="3370"/>
                    <a:pt x="13018" y="3923"/>
                    <a:pt x="12983" y="4460"/>
                  </a:cubicBezTo>
                  <a:cubicBezTo>
                    <a:pt x="12960" y="4797"/>
                    <a:pt x="12882" y="5139"/>
                    <a:pt x="12754" y="5427"/>
                  </a:cubicBezTo>
                  <a:cubicBezTo>
                    <a:pt x="12621" y="5728"/>
                    <a:pt x="12426" y="5972"/>
                    <a:pt x="12217" y="6175"/>
                  </a:cubicBezTo>
                  <a:cubicBezTo>
                    <a:pt x="11965" y="6419"/>
                    <a:pt x="11678" y="6618"/>
                    <a:pt x="11379" y="6712"/>
                  </a:cubicBezTo>
                  <a:cubicBezTo>
                    <a:pt x="11205" y="6765"/>
                    <a:pt x="11017" y="6765"/>
                    <a:pt x="10843" y="6712"/>
                  </a:cubicBezTo>
                  <a:cubicBezTo>
                    <a:pt x="10431" y="6582"/>
                    <a:pt x="10037" y="6313"/>
                    <a:pt x="9697" y="5960"/>
                  </a:cubicBezTo>
                  <a:cubicBezTo>
                    <a:pt x="9422" y="5675"/>
                    <a:pt x="9146" y="5330"/>
                    <a:pt x="9010" y="4891"/>
                  </a:cubicBezTo>
                  <a:cubicBezTo>
                    <a:pt x="8856" y="4395"/>
                    <a:pt x="8827" y="3805"/>
                    <a:pt x="8903" y="3277"/>
                  </a:cubicBezTo>
                  <a:cubicBezTo>
                    <a:pt x="8958" y="2891"/>
                    <a:pt x="9175" y="2586"/>
                    <a:pt x="9297" y="2232"/>
                  </a:cubicBezTo>
                  <a:cubicBezTo>
                    <a:pt x="9393" y="1952"/>
                    <a:pt x="9535" y="1684"/>
                    <a:pt x="9561" y="1375"/>
                  </a:cubicBezTo>
                  <a:cubicBezTo>
                    <a:pt x="9581" y="1127"/>
                    <a:pt x="9613" y="789"/>
                    <a:pt x="9474" y="635"/>
                  </a:cubicBezTo>
                  <a:cubicBezTo>
                    <a:pt x="8056" y="-954"/>
                    <a:pt x="5849" y="924"/>
                    <a:pt x="4036" y="1066"/>
                  </a:cubicBezTo>
                  <a:lnTo>
                    <a:pt x="4057" y="1127"/>
                  </a:lnTo>
                  <a:cubicBezTo>
                    <a:pt x="4158" y="3667"/>
                    <a:pt x="5498" y="6760"/>
                    <a:pt x="4364" y="8748"/>
                  </a:cubicBezTo>
                  <a:cubicBezTo>
                    <a:pt x="4254" y="8943"/>
                    <a:pt x="4013" y="8899"/>
                    <a:pt x="3836" y="8870"/>
                  </a:cubicBezTo>
                  <a:cubicBezTo>
                    <a:pt x="3616" y="8833"/>
                    <a:pt x="3424" y="8634"/>
                    <a:pt x="3224" y="8500"/>
                  </a:cubicBezTo>
                  <a:cubicBezTo>
                    <a:pt x="2972" y="8329"/>
                    <a:pt x="2754" y="8025"/>
                    <a:pt x="2479" y="7947"/>
                  </a:cubicBezTo>
                  <a:cubicBezTo>
                    <a:pt x="2102" y="7842"/>
                    <a:pt x="1681" y="7882"/>
                    <a:pt x="1328" y="8098"/>
                  </a:cubicBezTo>
                  <a:cubicBezTo>
                    <a:pt x="1014" y="8289"/>
                    <a:pt x="768" y="8675"/>
                    <a:pt x="565" y="9061"/>
                  </a:cubicBezTo>
                  <a:cubicBezTo>
                    <a:pt x="312" y="9537"/>
                    <a:pt x="121" y="10089"/>
                    <a:pt x="28" y="10667"/>
                  </a:cubicBezTo>
                  <a:cubicBezTo>
                    <a:pt x="-9" y="10911"/>
                    <a:pt x="-9" y="11175"/>
                    <a:pt x="28" y="11419"/>
                  </a:cubicBezTo>
                  <a:cubicBezTo>
                    <a:pt x="95" y="11837"/>
                    <a:pt x="237" y="12240"/>
                    <a:pt x="411" y="12593"/>
                  </a:cubicBezTo>
                  <a:cubicBezTo>
                    <a:pt x="556" y="12886"/>
                    <a:pt x="730" y="13158"/>
                    <a:pt x="945" y="13345"/>
                  </a:cubicBezTo>
                  <a:cubicBezTo>
                    <a:pt x="1151" y="13524"/>
                    <a:pt x="1394" y="13634"/>
                    <a:pt x="1635" y="13666"/>
                  </a:cubicBezTo>
                  <a:cubicBezTo>
                    <a:pt x="2018" y="13715"/>
                    <a:pt x="2412" y="13610"/>
                    <a:pt x="2780" y="13451"/>
                  </a:cubicBezTo>
                  <a:cubicBezTo>
                    <a:pt x="2998" y="13358"/>
                    <a:pt x="3169" y="13097"/>
                    <a:pt x="3390" y="13024"/>
                  </a:cubicBezTo>
                  <a:cubicBezTo>
                    <a:pt x="3537" y="12975"/>
                    <a:pt x="3703" y="12951"/>
                    <a:pt x="3848" y="13024"/>
                  </a:cubicBezTo>
                  <a:cubicBezTo>
                    <a:pt x="4001" y="13101"/>
                    <a:pt x="4167" y="13240"/>
                    <a:pt x="4231" y="13451"/>
                  </a:cubicBezTo>
                  <a:cubicBezTo>
                    <a:pt x="4851" y="15459"/>
                    <a:pt x="3975" y="18024"/>
                    <a:pt x="3848" y="20308"/>
                  </a:cubicBezTo>
                  <a:lnTo>
                    <a:pt x="3822" y="20239"/>
                  </a:lnTo>
                  <a:close/>
                </a:path>
              </a:pathLst>
            </a:custGeom>
            <a:solidFill>
              <a:srgbClr val="6C757D"/>
            </a:solidFill>
            <a:ln>
              <a:solidFill>
                <a:srgbClr val="000000"/>
              </a:solidFill>
            </a:ln>
            <a:effectLst>
              <a:outerShdw dist="103350" dir="2700000">
                <a:srgbClr val="808080">
                  <a:alpha val="2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0" name="CustomShape 20"/>
            <p:cNvSpPr/>
            <p:nvPr/>
          </p:nvSpPr>
          <p:spPr>
            <a:xfrm rot="5358000">
              <a:off x="461520" y="5170680"/>
              <a:ext cx="1068840" cy="766440"/>
            </a:xfrm>
            <a:custGeom>
              <a:avLst/>
              <a:gdLst/>
              <a:ahLst/>
              <a:cxnLst/>
              <a:rect l="l" t="t" r="r" b="b"/>
              <a:pathLst>
                <a:path w="21617" h="23506">
                  <a:moveTo>
                    <a:pt x="3822" y="20239"/>
                  </a:moveTo>
                  <a:cubicBezTo>
                    <a:pt x="5451" y="20418"/>
                    <a:pt x="7281" y="21646"/>
                    <a:pt x="8714" y="20776"/>
                  </a:cubicBezTo>
                  <a:cubicBezTo>
                    <a:pt x="8865" y="20686"/>
                    <a:pt x="8964" y="20455"/>
                    <a:pt x="9019" y="20239"/>
                  </a:cubicBezTo>
                  <a:cubicBezTo>
                    <a:pt x="9071" y="20036"/>
                    <a:pt x="9053" y="19804"/>
                    <a:pt x="9019" y="19597"/>
                  </a:cubicBezTo>
                  <a:cubicBezTo>
                    <a:pt x="8966" y="19288"/>
                    <a:pt x="8781" y="19048"/>
                    <a:pt x="8714" y="18743"/>
                  </a:cubicBezTo>
                  <a:cubicBezTo>
                    <a:pt x="8601" y="18227"/>
                    <a:pt x="8526" y="17674"/>
                    <a:pt x="8560" y="17138"/>
                  </a:cubicBezTo>
                  <a:cubicBezTo>
                    <a:pt x="8584" y="16800"/>
                    <a:pt x="8662" y="16459"/>
                    <a:pt x="8790" y="16170"/>
                  </a:cubicBezTo>
                  <a:cubicBezTo>
                    <a:pt x="8923" y="15870"/>
                    <a:pt x="9117" y="15626"/>
                    <a:pt x="9326" y="15422"/>
                  </a:cubicBezTo>
                  <a:cubicBezTo>
                    <a:pt x="9578" y="15179"/>
                    <a:pt x="9865" y="14979"/>
                    <a:pt x="10164" y="14886"/>
                  </a:cubicBezTo>
                  <a:cubicBezTo>
                    <a:pt x="10338" y="14833"/>
                    <a:pt x="10527" y="14833"/>
                    <a:pt x="10701" y="14886"/>
                  </a:cubicBezTo>
                  <a:cubicBezTo>
                    <a:pt x="11112" y="15016"/>
                    <a:pt x="11507" y="15284"/>
                    <a:pt x="11846" y="15638"/>
                  </a:cubicBezTo>
                  <a:cubicBezTo>
                    <a:pt x="12122" y="15922"/>
                    <a:pt x="12397" y="16268"/>
                    <a:pt x="12534" y="16707"/>
                  </a:cubicBezTo>
                  <a:cubicBezTo>
                    <a:pt x="12687" y="17203"/>
                    <a:pt x="12716" y="17792"/>
                    <a:pt x="12641" y="18321"/>
                  </a:cubicBezTo>
                  <a:cubicBezTo>
                    <a:pt x="12586" y="18707"/>
                    <a:pt x="12368" y="19012"/>
                    <a:pt x="12246" y="19365"/>
                  </a:cubicBezTo>
                  <a:cubicBezTo>
                    <a:pt x="12151" y="19646"/>
                    <a:pt x="12009" y="19914"/>
                    <a:pt x="11983" y="20223"/>
                  </a:cubicBezTo>
                  <a:cubicBezTo>
                    <a:pt x="11962" y="20471"/>
                    <a:pt x="11930" y="20808"/>
                    <a:pt x="12070" y="20963"/>
                  </a:cubicBezTo>
                  <a:cubicBezTo>
                    <a:pt x="13488" y="22552"/>
                    <a:pt x="15695" y="20678"/>
                    <a:pt x="17507" y="20532"/>
                  </a:cubicBezTo>
                  <a:lnTo>
                    <a:pt x="17542" y="20524"/>
                  </a:lnTo>
                  <a:cubicBezTo>
                    <a:pt x="17438" y="17983"/>
                    <a:pt x="16101" y="14890"/>
                    <a:pt x="17235" y="12902"/>
                  </a:cubicBezTo>
                  <a:cubicBezTo>
                    <a:pt x="17345" y="12707"/>
                    <a:pt x="17586" y="12752"/>
                    <a:pt x="17762" y="12780"/>
                  </a:cubicBezTo>
                  <a:cubicBezTo>
                    <a:pt x="17983" y="12817"/>
                    <a:pt x="18174" y="13016"/>
                    <a:pt x="18374" y="13150"/>
                  </a:cubicBezTo>
                  <a:cubicBezTo>
                    <a:pt x="18627" y="13321"/>
                    <a:pt x="18844" y="13626"/>
                    <a:pt x="19120" y="13703"/>
                  </a:cubicBezTo>
                  <a:cubicBezTo>
                    <a:pt x="19497" y="13809"/>
                    <a:pt x="19917" y="13768"/>
                    <a:pt x="20271" y="13553"/>
                  </a:cubicBezTo>
                  <a:cubicBezTo>
                    <a:pt x="20584" y="13362"/>
                    <a:pt x="20831" y="12975"/>
                    <a:pt x="21034" y="12589"/>
                  </a:cubicBezTo>
                  <a:cubicBezTo>
                    <a:pt x="21286" y="12114"/>
                    <a:pt x="21477" y="11561"/>
                    <a:pt x="21570" y="10984"/>
                  </a:cubicBezTo>
                  <a:cubicBezTo>
                    <a:pt x="21608" y="10740"/>
                    <a:pt x="21608" y="10476"/>
                    <a:pt x="21570" y="10232"/>
                  </a:cubicBezTo>
                  <a:cubicBezTo>
                    <a:pt x="21504" y="9813"/>
                    <a:pt x="21361" y="9411"/>
                    <a:pt x="21187" y="9057"/>
                  </a:cubicBezTo>
                  <a:cubicBezTo>
                    <a:pt x="21042" y="8764"/>
                    <a:pt x="20868" y="8492"/>
                    <a:pt x="20654" y="8305"/>
                  </a:cubicBezTo>
                  <a:cubicBezTo>
                    <a:pt x="20448" y="8126"/>
                    <a:pt x="20204" y="8016"/>
                    <a:pt x="19964" y="7984"/>
                  </a:cubicBezTo>
                  <a:cubicBezTo>
                    <a:pt x="19581" y="7935"/>
                    <a:pt x="19186" y="8041"/>
                    <a:pt x="18818" y="8199"/>
                  </a:cubicBezTo>
                  <a:cubicBezTo>
                    <a:pt x="18601" y="8293"/>
                    <a:pt x="18429" y="8553"/>
                    <a:pt x="18209" y="8626"/>
                  </a:cubicBezTo>
                  <a:cubicBezTo>
                    <a:pt x="18061" y="8675"/>
                    <a:pt x="17896" y="8699"/>
                    <a:pt x="17751" y="8626"/>
                  </a:cubicBezTo>
                  <a:cubicBezTo>
                    <a:pt x="17597" y="8549"/>
                    <a:pt x="17432" y="8411"/>
                    <a:pt x="17368" y="8199"/>
                  </a:cubicBezTo>
                  <a:cubicBezTo>
                    <a:pt x="16747" y="6191"/>
                    <a:pt x="17623" y="3631"/>
                    <a:pt x="17751" y="1342"/>
                  </a:cubicBezTo>
                  <a:lnTo>
                    <a:pt x="17722" y="1358"/>
                  </a:lnTo>
                  <a:cubicBezTo>
                    <a:pt x="16089" y="1180"/>
                    <a:pt x="14262" y="-48"/>
                    <a:pt x="12829" y="822"/>
                  </a:cubicBezTo>
                  <a:cubicBezTo>
                    <a:pt x="12679" y="911"/>
                    <a:pt x="12580" y="1143"/>
                    <a:pt x="12525" y="1358"/>
                  </a:cubicBezTo>
                  <a:cubicBezTo>
                    <a:pt x="12473" y="1562"/>
                    <a:pt x="12490" y="1793"/>
                    <a:pt x="12525" y="2001"/>
                  </a:cubicBezTo>
                  <a:cubicBezTo>
                    <a:pt x="12577" y="2310"/>
                    <a:pt x="12763" y="2549"/>
                    <a:pt x="12829" y="2854"/>
                  </a:cubicBezTo>
                  <a:cubicBezTo>
                    <a:pt x="12942" y="3370"/>
                    <a:pt x="13018" y="3923"/>
                    <a:pt x="12983" y="4460"/>
                  </a:cubicBezTo>
                  <a:cubicBezTo>
                    <a:pt x="12960" y="4797"/>
                    <a:pt x="12882" y="5139"/>
                    <a:pt x="12754" y="5427"/>
                  </a:cubicBezTo>
                  <a:cubicBezTo>
                    <a:pt x="12621" y="5728"/>
                    <a:pt x="12426" y="5972"/>
                    <a:pt x="12217" y="6175"/>
                  </a:cubicBezTo>
                  <a:cubicBezTo>
                    <a:pt x="11965" y="6419"/>
                    <a:pt x="11678" y="6618"/>
                    <a:pt x="11379" y="6712"/>
                  </a:cubicBezTo>
                  <a:cubicBezTo>
                    <a:pt x="11205" y="6765"/>
                    <a:pt x="11017" y="6765"/>
                    <a:pt x="10843" y="6712"/>
                  </a:cubicBezTo>
                  <a:cubicBezTo>
                    <a:pt x="10431" y="6582"/>
                    <a:pt x="10037" y="6313"/>
                    <a:pt x="9697" y="5960"/>
                  </a:cubicBezTo>
                  <a:cubicBezTo>
                    <a:pt x="9422" y="5675"/>
                    <a:pt x="9146" y="5330"/>
                    <a:pt x="9010" y="4891"/>
                  </a:cubicBezTo>
                  <a:cubicBezTo>
                    <a:pt x="8856" y="4395"/>
                    <a:pt x="8827" y="3805"/>
                    <a:pt x="8903" y="3277"/>
                  </a:cubicBezTo>
                  <a:cubicBezTo>
                    <a:pt x="8958" y="2891"/>
                    <a:pt x="9175" y="2586"/>
                    <a:pt x="9297" y="2232"/>
                  </a:cubicBezTo>
                  <a:cubicBezTo>
                    <a:pt x="9393" y="1952"/>
                    <a:pt x="9535" y="1684"/>
                    <a:pt x="9561" y="1375"/>
                  </a:cubicBezTo>
                  <a:cubicBezTo>
                    <a:pt x="9581" y="1127"/>
                    <a:pt x="9613" y="789"/>
                    <a:pt x="9474" y="635"/>
                  </a:cubicBezTo>
                  <a:cubicBezTo>
                    <a:pt x="8056" y="-954"/>
                    <a:pt x="5849" y="924"/>
                    <a:pt x="4036" y="1066"/>
                  </a:cubicBezTo>
                  <a:lnTo>
                    <a:pt x="4057" y="1127"/>
                  </a:lnTo>
                  <a:cubicBezTo>
                    <a:pt x="4158" y="3667"/>
                    <a:pt x="5498" y="6760"/>
                    <a:pt x="4364" y="8748"/>
                  </a:cubicBezTo>
                  <a:cubicBezTo>
                    <a:pt x="4254" y="8943"/>
                    <a:pt x="4013" y="8899"/>
                    <a:pt x="3836" y="8870"/>
                  </a:cubicBezTo>
                  <a:cubicBezTo>
                    <a:pt x="3616" y="8833"/>
                    <a:pt x="3424" y="8634"/>
                    <a:pt x="3224" y="8500"/>
                  </a:cubicBezTo>
                  <a:cubicBezTo>
                    <a:pt x="2972" y="8329"/>
                    <a:pt x="2754" y="8025"/>
                    <a:pt x="2479" y="7947"/>
                  </a:cubicBezTo>
                  <a:cubicBezTo>
                    <a:pt x="2102" y="7842"/>
                    <a:pt x="1681" y="7882"/>
                    <a:pt x="1328" y="8098"/>
                  </a:cubicBezTo>
                  <a:cubicBezTo>
                    <a:pt x="1014" y="8289"/>
                    <a:pt x="768" y="8675"/>
                    <a:pt x="565" y="9061"/>
                  </a:cubicBezTo>
                  <a:cubicBezTo>
                    <a:pt x="312" y="9537"/>
                    <a:pt x="121" y="10089"/>
                    <a:pt x="28" y="10667"/>
                  </a:cubicBezTo>
                  <a:cubicBezTo>
                    <a:pt x="-9" y="10911"/>
                    <a:pt x="-9" y="11175"/>
                    <a:pt x="28" y="11419"/>
                  </a:cubicBezTo>
                  <a:cubicBezTo>
                    <a:pt x="95" y="11837"/>
                    <a:pt x="237" y="12240"/>
                    <a:pt x="411" y="12593"/>
                  </a:cubicBezTo>
                  <a:cubicBezTo>
                    <a:pt x="556" y="12886"/>
                    <a:pt x="730" y="13158"/>
                    <a:pt x="945" y="13345"/>
                  </a:cubicBezTo>
                  <a:cubicBezTo>
                    <a:pt x="1151" y="13524"/>
                    <a:pt x="1394" y="13634"/>
                    <a:pt x="1635" y="13666"/>
                  </a:cubicBezTo>
                  <a:cubicBezTo>
                    <a:pt x="2018" y="13715"/>
                    <a:pt x="2412" y="13610"/>
                    <a:pt x="2780" y="13451"/>
                  </a:cubicBezTo>
                  <a:cubicBezTo>
                    <a:pt x="2998" y="13358"/>
                    <a:pt x="3169" y="13097"/>
                    <a:pt x="3390" y="13024"/>
                  </a:cubicBezTo>
                  <a:cubicBezTo>
                    <a:pt x="3537" y="12975"/>
                    <a:pt x="3703" y="12951"/>
                    <a:pt x="3848" y="13024"/>
                  </a:cubicBezTo>
                  <a:cubicBezTo>
                    <a:pt x="4001" y="13101"/>
                    <a:pt x="4167" y="13240"/>
                    <a:pt x="4231" y="13451"/>
                  </a:cubicBezTo>
                  <a:cubicBezTo>
                    <a:pt x="4851" y="15459"/>
                    <a:pt x="3975" y="18024"/>
                    <a:pt x="3848" y="20308"/>
                  </a:cubicBezTo>
                  <a:lnTo>
                    <a:pt x="3822" y="20239"/>
                  </a:lnTo>
                  <a:close/>
                </a:path>
              </a:pathLst>
            </a:custGeom>
            <a:solidFill>
              <a:srgbClr val="DEE2E6"/>
            </a:solidFill>
            <a:ln>
              <a:solidFill>
                <a:srgbClr val="000000"/>
              </a:solidFill>
            </a:ln>
            <a:effectLst>
              <a:outerShdw dist="103350" dir="2700000">
                <a:srgbClr val="808080">
                  <a:alpha val="2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1" name="CustomShape 21"/>
            <p:cNvSpPr/>
            <p:nvPr/>
          </p:nvSpPr>
          <p:spPr>
            <a:xfrm rot="16242000" flipH="1">
              <a:off x="-232200" y="1793880"/>
              <a:ext cx="1068840" cy="766440"/>
            </a:xfrm>
            <a:custGeom>
              <a:avLst/>
              <a:gdLst/>
              <a:ahLst/>
              <a:cxnLst/>
              <a:rect l="l" t="t" r="r" b="b"/>
              <a:pathLst>
                <a:path w="21617" h="23506">
                  <a:moveTo>
                    <a:pt x="3822" y="20239"/>
                  </a:moveTo>
                  <a:cubicBezTo>
                    <a:pt x="5451" y="20418"/>
                    <a:pt x="7281" y="21646"/>
                    <a:pt x="8714" y="20776"/>
                  </a:cubicBezTo>
                  <a:cubicBezTo>
                    <a:pt x="8865" y="20686"/>
                    <a:pt x="8964" y="20455"/>
                    <a:pt x="9019" y="20239"/>
                  </a:cubicBezTo>
                  <a:cubicBezTo>
                    <a:pt x="9071" y="20036"/>
                    <a:pt x="9053" y="19804"/>
                    <a:pt x="9019" y="19597"/>
                  </a:cubicBezTo>
                  <a:cubicBezTo>
                    <a:pt x="8966" y="19288"/>
                    <a:pt x="8781" y="19048"/>
                    <a:pt x="8714" y="18743"/>
                  </a:cubicBezTo>
                  <a:cubicBezTo>
                    <a:pt x="8601" y="18227"/>
                    <a:pt x="8526" y="17674"/>
                    <a:pt x="8560" y="17138"/>
                  </a:cubicBezTo>
                  <a:cubicBezTo>
                    <a:pt x="8584" y="16800"/>
                    <a:pt x="8662" y="16459"/>
                    <a:pt x="8790" y="16170"/>
                  </a:cubicBezTo>
                  <a:cubicBezTo>
                    <a:pt x="8923" y="15870"/>
                    <a:pt x="9117" y="15626"/>
                    <a:pt x="9326" y="15422"/>
                  </a:cubicBezTo>
                  <a:cubicBezTo>
                    <a:pt x="9578" y="15179"/>
                    <a:pt x="9865" y="14979"/>
                    <a:pt x="10164" y="14886"/>
                  </a:cubicBezTo>
                  <a:cubicBezTo>
                    <a:pt x="10338" y="14833"/>
                    <a:pt x="10527" y="14833"/>
                    <a:pt x="10701" y="14886"/>
                  </a:cubicBezTo>
                  <a:cubicBezTo>
                    <a:pt x="11112" y="15016"/>
                    <a:pt x="11507" y="15284"/>
                    <a:pt x="11846" y="15638"/>
                  </a:cubicBezTo>
                  <a:cubicBezTo>
                    <a:pt x="12122" y="15922"/>
                    <a:pt x="12397" y="16268"/>
                    <a:pt x="12534" y="16707"/>
                  </a:cubicBezTo>
                  <a:cubicBezTo>
                    <a:pt x="12687" y="17203"/>
                    <a:pt x="12716" y="17792"/>
                    <a:pt x="12641" y="18321"/>
                  </a:cubicBezTo>
                  <a:cubicBezTo>
                    <a:pt x="12586" y="18707"/>
                    <a:pt x="12368" y="19012"/>
                    <a:pt x="12246" y="19365"/>
                  </a:cubicBezTo>
                  <a:cubicBezTo>
                    <a:pt x="12151" y="19646"/>
                    <a:pt x="12009" y="19914"/>
                    <a:pt x="11983" y="20223"/>
                  </a:cubicBezTo>
                  <a:cubicBezTo>
                    <a:pt x="11962" y="20471"/>
                    <a:pt x="11930" y="20808"/>
                    <a:pt x="12070" y="20963"/>
                  </a:cubicBezTo>
                  <a:cubicBezTo>
                    <a:pt x="13488" y="22552"/>
                    <a:pt x="15695" y="20678"/>
                    <a:pt x="17507" y="20532"/>
                  </a:cubicBezTo>
                  <a:lnTo>
                    <a:pt x="17542" y="20524"/>
                  </a:lnTo>
                  <a:cubicBezTo>
                    <a:pt x="17438" y="17983"/>
                    <a:pt x="16101" y="14890"/>
                    <a:pt x="17235" y="12902"/>
                  </a:cubicBezTo>
                  <a:cubicBezTo>
                    <a:pt x="17345" y="12707"/>
                    <a:pt x="17586" y="12752"/>
                    <a:pt x="17762" y="12780"/>
                  </a:cubicBezTo>
                  <a:cubicBezTo>
                    <a:pt x="17983" y="12817"/>
                    <a:pt x="18174" y="13016"/>
                    <a:pt x="18374" y="13150"/>
                  </a:cubicBezTo>
                  <a:cubicBezTo>
                    <a:pt x="18627" y="13321"/>
                    <a:pt x="18844" y="13626"/>
                    <a:pt x="19120" y="13703"/>
                  </a:cubicBezTo>
                  <a:cubicBezTo>
                    <a:pt x="19497" y="13809"/>
                    <a:pt x="19917" y="13768"/>
                    <a:pt x="20271" y="13553"/>
                  </a:cubicBezTo>
                  <a:cubicBezTo>
                    <a:pt x="20584" y="13362"/>
                    <a:pt x="20831" y="12975"/>
                    <a:pt x="21034" y="12589"/>
                  </a:cubicBezTo>
                  <a:cubicBezTo>
                    <a:pt x="21286" y="12114"/>
                    <a:pt x="21477" y="11561"/>
                    <a:pt x="21570" y="10984"/>
                  </a:cubicBezTo>
                  <a:cubicBezTo>
                    <a:pt x="21608" y="10740"/>
                    <a:pt x="21608" y="10476"/>
                    <a:pt x="21570" y="10232"/>
                  </a:cubicBezTo>
                  <a:cubicBezTo>
                    <a:pt x="21504" y="9813"/>
                    <a:pt x="21361" y="9411"/>
                    <a:pt x="21187" y="9057"/>
                  </a:cubicBezTo>
                  <a:cubicBezTo>
                    <a:pt x="21042" y="8764"/>
                    <a:pt x="20868" y="8492"/>
                    <a:pt x="20654" y="8305"/>
                  </a:cubicBezTo>
                  <a:cubicBezTo>
                    <a:pt x="20448" y="8126"/>
                    <a:pt x="20204" y="8016"/>
                    <a:pt x="19964" y="7984"/>
                  </a:cubicBezTo>
                  <a:cubicBezTo>
                    <a:pt x="19581" y="7935"/>
                    <a:pt x="19186" y="8041"/>
                    <a:pt x="18818" y="8199"/>
                  </a:cubicBezTo>
                  <a:cubicBezTo>
                    <a:pt x="18601" y="8293"/>
                    <a:pt x="18429" y="8553"/>
                    <a:pt x="18209" y="8626"/>
                  </a:cubicBezTo>
                  <a:cubicBezTo>
                    <a:pt x="18061" y="8675"/>
                    <a:pt x="17896" y="8699"/>
                    <a:pt x="17751" y="8626"/>
                  </a:cubicBezTo>
                  <a:cubicBezTo>
                    <a:pt x="17597" y="8549"/>
                    <a:pt x="17432" y="8411"/>
                    <a:pt x="17368" y="8199"/>
                  </a:cubicBezTo>
                  <a:cubicBezTo>
                    <a:pt x="16747" y="6191"/>
                    <a:pt x="17623" y="3631"/>
                    <a:pt x="17751" y="1342"/>
                  </a:cubicBezTo>
                  <a:lnTo>
                    <a:pt x="17722" y="1358"/>
                  </a:lnTo>
                  <a:cubicBezTo>
                    <a:pt x="16089" y="1180"/>
                    <a:pt x="14262" y="-48"/>
                    <a:pt x="12829" y="822"/>
                  </a:cubicBezTo>
                  <a:cubicBezTo>
                    <a:pt x="12679" y="911"/>
                    <a:pt x="12580" y="1143"/>
                    <a:pt x="12525" y="1358"/>
                  </a:cubicBezTo>
                  <a:cubicBezTo>
                    <a:pt x="12473" y="1562"/>
                    <a:pt x="12490" y="1793"/>
                    <a:pt x="12525" y="2001"/>
                  </a:cubicBezTo>
                  <a:cubicBezTo>
                    <a:pt x="12577" y="2310"/>
                    <a:pt x="12763" y="2549"/>
                    <a:pt x="12829" y="2854"/>
                  </a:cubicBezTo>
                  <a:cubicBezTo>
                    <a:pt x="12942" y="3370"/>
                    <a:pt x="13018" y="3923"/>
                    <a:pt x="12983" y="4460"/>
                  </a:cubicBezTo>
                  <a:cubicBezTo>
                    <a:pt x="12960" y="4797"/>
                    <a:pt x="12882" y="5139"/>
                    <a:pt x="12754" y="5427"/>
                  </a:cubicBezTo>
                  <a:cubicBezTo>
                    <a:pt x="12621" y="5728"/>
                    <a:pt x="12426" y="5972"/>
                    <a:pt x="12217" y="6175"/>
                  </a:cubicBezTo>
                  <a:cubicBezTo>
                    <a:pt x="11965" y="6419"/>
                    <a:pt x="11678" y="6618"/>
                    <a:pt x="11379" y="6712"/>
                  </a:cubicBezTo>
                  <a:cubicBezTo>
                    <a:pt x="11205" y="6765"/>
                    <a:pt x="11017" y="6765"/>
                    <a:pt x="10843" y="6712"/>
                  </a:cubicBezTo>
                  <a:cubicBezTo>
                    <a:pt x="10431" y="6582"/>
                    <a:pt x="10037" y="6313"/>
                    <a:pt x="9697" y="5960"/>
                  </a:cubicBezTo>
                  <a:cubicBezTo>
                    <a:pt x="9422" y="5675"/>
                    <a:pt x="9146" y="5330"/>
                    <a:pt x="9010" y="4891"/>
                  </a:cubicBezTo>
                  <a:cubicBezTo>
                    <a:pt x="8856" y="4395"/>
                    <a:pt x="8827" y="3805"/>
                    <a:pt x="8903" y="3277"/>
                  </a:cubicBezTo>
                  <a:cubicBezTo>
                    <a:pt x="8958" y="2891"/>
                    <a:pt x="9175" y="2586"/>
                    <a:pt x="9297" y="2232"/>
                  </a:cubicBezTo>
                  <a:cubicBezTo>
                    <a:pt x="9393" y="1952"/>
                    <a:pt x="9535" y="1684"/>
                    <a:pt x="9561" y="1375"/>
                  </a:cubicBezTo>
                  <a:cubicBezTo>
                    <a:pt x="9581" y="1127"/>
                    <a:pt x="9613" y="789"/>
                    <a:pt x="9474" y="635"/>
                  </a:cubicBezTo>
                  <a:cubicBezTo>
                    <a:pt x="8056" y="-954"/>
                    <a:pt x="5849" y="924"/>
                    <a:pt x="4036" y="1066"/>
                  </a:cubicBezTo>
                  <a:lnTo>
                    <a:pt x="4057" y="1127"/>
                  </a:lnTo>
                  <a:cubicBezTo>
                    <a:pt x="4158" y="3667"/>
                    <a:pt x="5498" y="6760"/>
                    <a:pt x="4364" y="8748"/>
                  </a:cubicBezTo>
                  <a:cubicBezTo>
                    <a:pt x="4254" y="8943"/>
                    <a:pt x="4013" y="8899"/>
                    <a:pt x="3836" y="8870"/>
                  </a:cubicBezTo>
                  <a:cubicBezTo>
                    <a:pt x="3616" y="8833"/>
                    <a:pt x="3424" y="8634"/>
                    <a:pt x="3224" y="8500"/>
                  </a:cubicBezTo>
                  <a:cubicBezTo>
                    <a:pt x="2972" y="8329"/>
                    <a:pt x="2754" y="8025"/>
                    <a:pt x="2479" y="7947"/>
                  </a:cubicBezTo>
                  <a:cubicBezTo>
                    <a:pt x="2102" y="7842"/>
                    <a:pt x="1681" y="7882"/>
                    <a:pt x="1328" y="8098"/>
                  </a:cubicBezTo>
                  <a:cubicBezTo>
                    <a:pt x="1014" y="8289"/>
                    <a:pt x="768" y="8675"/>
                    <a:pt x="565" y="9061"/>
                  </a:cubicBezTo>
                  <a:cubicBezTo>
                    <a:pt x="312" y="9537"/>
                    <a:pt x="121" y="10089"/>
                    <a:pt x="28" y="10667"/>
                  </a:cubicBezTo>
                  <a:cubicBezTo>
                    <a:pt x="-9" y="10911"/>
                    <a:pt x="-9" y="11175"/>
                    <a:pt x="28" y="11419"/>
                  </a:cubicBezTo>
                  <a:cubicBezTo>
                    <a:pt x="95" y="11837"/>
                    <a:pt x="237" y="12240"/>
                    <a:pt x="411" y="12593"/>
                  </a:cubicBezTo>
                  <a:cubicBezTo>
                    <a:pt x="556" y="12886"/>
                    <a:pt x="730" y="13158"/>
                    <a:pt x="945" y="13345"/>
                  </a:cubicBezTo>
                  <a:cubicBezTo>
                    <a:pt x="1151" y="13524"/>
                    <a:pt x="1394" y="13634"/>
                    <a:pt x="1635" y="13666"/>
                  </a:cubicBezTo>
                  <a:cubicBezTo>
                    <a:pt x="2018" y="13715"/>
                    <a:pt x="2412" y="13610"/>
                    <a:pt x="2780" y="13451"/>
                  </a:cubicBezTo>
                  <a:cubicBezTo>
                    <a:pt x="2998" y="13358"/>
                    <a:pt x="3169" y="13097"/>
                    <a:pt x="3390" y="13024"/>
                  </a:cubicBezTo>
                  <a:cubicBezTo>
                    <a:pt x="3537" y="12975"/>
                    <a:pt x="3703" y="12951"/>
                    <a:pt x="3848" y="13024"/>
                  </a:cubicBezTo>
                  <a:cubicBezTo>
                    <a:pt x="4001" y="13101"/>
                    <a:pt x="4167" y="13240"/>
                    <a:pt x="4231" y="13451"/>
                  </a:cubicBezTo>
                  <a:cubicBezTo>
                    <a:pt x="4851" y="15459"/>
                    <a:pt x="3975" y="18024"/>
                    <a:pt x="3848" y="20308"/>
                  </a:cubicBezTo>
                  <a:lnTo>
                    <a:pt x="3822" y="20239"/>
                  </a:lnTo>
                  <a:close/>
                </a:path>
              </a:pathLst>
            </a:custGeom>
            <a:solidFill>
              <a:srgbClr val="212529"/>
            </a:solidFill>
            <a:ln>
              <a:solidFill>
                <a:srgbClr val="000000"/>
              </a:solidFill>
            </a:ln>
            <a:effectLst>
              <a:outerShdw dist="103350" dir="2700000">
                <a:srgbClr val="808080">
                  <a:alpha val="2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2" name="CustomShape 22"/>
            <p:cNvSpPr/>
            <p:nvPr/>
          </p:nvSpPr>
          <p:spPr>
            <a:xfrm rot="16242000" flipH="1">
              <a:off x="419760" y="2469960"/>
              <a:ext cx="1068840" cy="766440"/>
            </a:xfrm>
            <a:custGeom>
              <a:avLst/>
              <a:gdLst/>
              <a:ahLst/>
              <a:cxnLst/>
              <a:rect l="l" t="t" r="r" b="b"/>
              <a:pathLst>
                <a:path w="21617" h="23506">
                  <a:moveTo>
                    <a:pt x="3822" y="20239"/>
                  </a:moveTo>
                  <a:cubicBezTo>
                    <a:pt x="5451" y="20418"/>
                    <a:pt x="7281" y="21646"/>
                    <a:pt x="8714" y="20776"/>
                  </a:cubicBezTo>
                  <a:cubicBezTo>
                    <a:pt x="8865" y="20686"/>
                    <a:pt x="8964" y="20455"/>
                    <a:pt x="9019" y="20239"/>
                  </a:cubicBezTo>
                  <a:cubicBezTo>
                    <a:pt x="9071" y="20036"/>
                    <a:pt x="9053" y="19804"/>
                    <a:pt x="9019" y="19597"/>
                  </a:cubicBezTo>
                  <a:cubicBezTo>
                    <a:pt x="8966" y="19288"/>
                    <a:pt x="8781" y="19048"/>
                    <a:pt x="8714" y="18743"/>
                  </a:cubicBezTo>
                  <a:cubicBezTo>
                    <a:pt x="8601" y="18227"/>
                    <a:pt x="8526" y="17674"/>
                    <a:pt x="8560" y="17138"/>
                  </a:cubicBezTo>
                  <a:cubicBezTo>
                    <a:pt x="8584" y="16800"/>
                    <a:pt x="8662" y="16459"/>
                    <a:pt x="8790" y="16170"/>
                  </a:cubicBezTo>
                  <a:cubicBezTo>
                    <a:pt x="8923" y="15870"/>
                    <a:pt x="9117" y="15626"/>
                    <a:pt x="9326" y="15422"/>
                  </a:cubicBezTo>
                  <a:cubicBezTo>
                    <a:pt x="9578" y="15179"/>
                    <a:pt x="9865" y="14979"/>
                    <a:pt x="10164" y="14886"/>
                  </a:cubicBezTo>
                  <a:cubicBezTo>
                    <a:pt x="10338" y="14833"/>
                    <a:pt x="10527" y="14833"/>
                    <a:pt x="10701" y="14886"/>
                  </a:cubicBezTo>
                  <a:cubicBezTo>
                    <a:pt x="11112" y="15016"/>
                    <a:pt x="11507" y="15284"/>
                    <a:pt x="11846" y="15638"/>
                  </a:cubicBezTo>
                  <a:cubicBezTo>
                    <a:pt x="12122" y="15922"/>
                    <a:pt x="12397" y="16268"/>
                    <a:pt x="12534" y="16707"/>
                  </a:cubicBezTo>
                  <a:cubicBezTo>
                    <a:pt x="12687" y="17203"/>
                    <a:pt x="12716" y="17792"/>
                    <a:pt x="12641" y="18321"/>
                  </a:cubicBezTo>
                  <a:cubicBezTo>
                    <a:pt x="12586" y="18707"/>
                    <a:pt x="12368" y="19012"/>
                    <a:pt x="12246" y="19365"/>
                  </a:cubicBezTo>
                  <a:cubicBezTo>
                    <a:pt x="12151" y="19646"/>
                    <a:pt x="12009" y="19914"/>
                    <a:pt x="11983" y="20223"/>
                  </a:cubicBezTo>
                  <a:cubicBezTo>
                    <a:pt x="11962" y="20471"/>
                    <a:pt x="11930" y="20808"/>
                    <a:pt x="12070" y="20963"/>
                  </a:cubicBezTo>
                  <a:cubicBezTo>
                    <a:pt x="13488" y="22552"/>
                    <a:pt x="15695" y="20678"/>
                    <a:pt x="17507" y="20532"/>
                  </a:cubicBezTo>
                  <a:lnTo>
                    <a:pt x="17542" y="20524"/>
                  </a:lnTo>
                  <a:cubicBezTo>
                    <a:pt x="17438" y="17983"/>
                    <a:pt x="16101" y="14890"/>
                    <a:pt x="17235" y="12902"/>
                  </a:cubicBezTo>
                  <a:cubicBezTo>
                    <a:pt x="17345" y="12707"/>
                    <a:pt x="17586" y="12752"/>
                    <a:pt x="17762" y="12780"/>
                  </a:cubicBezTo>
                  <a:cubicBezTo>
                    <a:pt x="17983" y="12817"/>
                    <a:pt x="18174" y="13016"/>
                    <a:pt x="18374" y="13150"/>
                  </a:cubicBezTo>
                  <a:cubicBezTo>
                    <a:pt x="18627" y="13321"/>
                    <a:pt x="18844" y="13626"/>
                    <a:pt x="19120" y="13703"/>
                  </a:cubicBezTo>
                  <a:cubicBezTo>
                    <a:pt x="19497" y="13809"/>
                    <a:pt x="19917" y="13768"/>
                    <a:pt x="20271" y="13553"/>
                  </a:cubicBezTo>
                  <a:cubicBezTo>
                    <a:pt x="20584" y="13362"/>
                    <a:pt x="20831" y="12975"/>
                    <a:pt x="21034" y="12589"/>
                  </a:cubicBezTo>
                  <a:cubicBezTo>
                    <a:pt x="21286" y="12114"/>
                    <a:pt x="21477" y="11561"/>
                    <a:pt x="21570" y="10984"/>
                  </a:cubicBezTo>
                  <a:cubicBezTo>
                    <a:pt x="21608" y="10740"/>
                    <a:pt x="21608" y="10476"/>
                    <a:pt x="21570" y="10232"/>
                  </a:cubicBezTo>
                  <a:cubicBezTo>
                    <a:pt x="21504" y="9813"/>
                    <a:pt x="21361" y="9411"/>
                    <a:pt x="21187" y="9057"/>
                  </a:cubicBezTo>
                  <a:cubicBezTo>
                    <a:pt x="21042" y="8764"/>
                    <a:pt x="20868" y="8492"/>
                    <a:pt x="20654" y="8305"/>
                  </a:cubicBezTo>
                  <a:cubicBezTo>
                    <a:pt x="20448" y="8126"/>
                    <a:pt x="20204" y="8016"/>
                    <a:pt x="19964" y="7984"/>
                  </a:cubicBezTo>
                  <a:cubicBezTo>
                    <a:pt x="19581" y="7935"/>
                    <a:pt x="19186" y="8041"/>
                    <a:pt x="18818" y="8199"/>
                  </a:cubicBezTo>
                  <a:cubicBezTo>
                    <a:pt x="18601" y="8293"/>
                    <a:pt x="18429" y="8553"/>
                    <a:pt x="18209" y="8626"/>
                  </a:cubicBezTo>
                  <a:cubicBezTo>
                    <a:pt x="18061" y="8675"/>
                    <a:pt x="17896" y="8699"/>
                    <a:pt x="17751" y="8626"/>
                  </a:cubicBezTo>
                  <a:cubicBezTo>
                    <a:pt x="17597" y="8549"/>
                    <a:pt x="17432" y="8411"/>
                    <a:pt x="17368" y="8199"/>
                  </a:cubicBezTo>
                  <a:cubicBezTo>
                    <a:pt x="16747" y="6191"/>
                    <a:pt x="17623" y="3631"/>
                    <a:pt x="17751" y="1342"/>
                  </a:cubicBezTo>
                  <a:lnTo>
                    <a:pt x="17722" y="1358"/>
                  </a:lnTo>
                  <a:cubicBezTo>
                    <a:pt x="16089" y="1180"/>
                    <a:pt x="14262" y="-48"/>
                    <a:pt x="12829" y="822"/>
                  </a:cubicBezTo>
                  <a:cubicBezTo>
                    <a:pt x="12679" y="911"/>
                    <a:pt x="12580" y="1143"/>
                    <a:pt x="12525" y="1358"/>
                  </a:cubicBezTo>
                  <a:cubicBezTo>
                    <a:pt x="12473" y="1562"/>
                    <a:pt x="12490" y="1793"/>
                    <a:pt x="12525" y="2001"/>
                  </a:cubicBezTo>
                  <a:cubicBezTo>
                    <a:pt x="12577" y="2310"/>
                    <a:pt x="12763" y="2549"/>
                    <a:pt x="12829" y="2854"/>
                  </a:cubicBezTo>
                  <a:cubicBezTo>
                    <a:pt x="12942" y="3370"/>
                    <a:pt x="13018" y="3923"/>
                    <a:pt x="12983" y="4460"/>
                  </a:cubicBezTo>
                  <a:cubicBezTo>
                    <a:pt x="12960" y="4797"/>
                    <a:pt x="12882" y="5139"/>
                    <a:pt x="12754" y="5427"/>
                  </a:cubicBezTo>
                  <a:cubicBezTo>
                    <a:pt x="12621" y="5728"/>
                    <a:pt x="12426" y="5972"/>
                    <a:pt x="12217" y="6175"/>
                  </a:cubicBezTo>
                  <a:cubicBezTo>
                    <a:pt x="11965" y="6419"/>
                    <a:pt x="11678" y="6618"/>
                    <a:pt x="11379" y="6712"/>
                  </a:cubicBezTo>
                  <a:cubicBezTo>
                    <a:pt x="11205" y="6765"/>
                    <a:pt x="11017" y="6765"/>
                    <a:pt x="10843" y="6712"/>
                  </a:cubicBezTo>
                  <a:cubicBezTo>
                    <a:pt x="10431" y="6582"/>
                    <a:pt x="10037" y="6313"/>
                    <a:pt x="9697" y="5960"/>
                  </a:cubicBezTo>
                  <a:cubicBezTo>
                    <a:pt x="9422" y="5675"/>
                    <a:pt x="9146" y="5330"/>
                    <a:pt x="9010" y="4891"/>
                  </a:cubicBezTo>
                  <a:cubicBezTo>
                    <a:pt x="8856" y="4395"/>
                    <a:pt x="8827" y="3805"/>
                    <a:pt x="8903" y="3277"/>
                  </a:cubicBezTo>
                  <a:cubicBezTo>
                    <a:pt x="8958" y="2891"/>
                    <a:pt x="9175" y="2586"/>
                    <a:pt x="9297" y="2232"/>
                  </a:cubicBezTo>
                  <a:cubicBezTo>
                    <a:pt x="9393" y="1952"/>
                    <a:pt x="9535" y="1684"/>
                    <a:pt x="9561" y="1375"/>
                  </a:cubicBezTo>
                  <a:cubicBezTo>
                    <a:pt x="9581" y="1127"/>
                    <a:pt x="9613" y="789"/>
                    <a:pt x="9474" y="635"/>
                  </a:cubicBezTo>
                  <a:cubicBezTo>
                    <a:pt x="8056" y="-954"/>
                    <a:pt x="5849" y="924"/>
                    <a:pt x="4036" y="1066"/>
                  </a:cubicBezTo>
                  <a:lnTo>
                    <a:pt x="4057" y="1127"/>
                  </a:lnTo>
                  <a:cubicBezTo>
                    <a:pt x="4158" y="3667"/>
                    <a:pt x="5498" y="6760"/>
                    <a:pt x="4364" y="8748"/>
                  </a:cubicBezTo>
                  <a:cubicBezTo>
                    <a:pt x="4254" y="8943"/>
                    <a:pt x="4013" y="8899"/>
                    <a:pt x="3836" y="8870"/>
                  </a:cubicBezTo>
                  <a:cubicBezTo>
                    <a:pt x="3616" y="8833"/>
                    <a:pt x="3424" y="8634"/>
                    <a:pt x="3224" y="8500"/>
                  </a:cubicBezTo>
                  <a:cubicBezTo>
                    <a:pt x="2972" y="8329"/>
                    <a:pt x="2754" y="8025"/>
                    <a:pt x="2479" y="7947"/>
                  </a:cubicBezTo>
                  <a:cubicBezTo>
                    <a:pt x="2102" y="7842"/>
                    <a:pt x="1681" y="7882"/>
                    <a:pt x="1328" y="8098"/>
                  </a:cubicBezTo>
                  <a:cubicBezTo>
                    <a:pt x="1014" y="8289"/>
                    <a:pt x="768" y="8675"/>
                    <a:pt x="565" y="9061"/>
                  </a:cubicBezTo>
                  <a:cubicBezTo>
                    <a:pt x="312" y="9537"/>
                    <a:pt x="121" y="10089"/>
                    <a:pt x="28" y="10667"/>
                  </a:cubicBezTo>
                  <a:cubicBezTo>
                    <a:pt x="-9" y="10911"/>
                    <a:pt x="-9" y="11175"/>
                    <a:pt x="28" y="11419"/>
                  </a:cubicBezTo>
                  <a:cubicBezTo>
                    <a:pt x="95" y="11837"/>
                    <a:pt x="237" y="12240"/>
                    <a:pt x="411" y="12593"/>
                  </a:cubicBezTo>
                  <a:cubicBezTo>
                    <a:pt x="556" y="12886"/>
                    <a:pt x="730" y="13158"/>
                    <a:pt x="945" y="13345"/>
                  </a:cubicBezTo>
                  <a:cubicBezTo>
                    <a:pt x="1151" y="13524"/>
                    <a:pt x="1394" y="13634"/>
                    <a:pt x="1635" y="13666"/>
                  </a:cubicBezTo>
                  <a:cubicBezTo>
                    <a:pt x="2018" y="13715"/>
                    <a:pt x="2412" y="13610"/>
                    <a:pt x="2780" y="13451"/>
                  </a:cubicBezTo>
                  <a:cubicBezTo>
                    <a:pt x="2998" y="13358"/>
                    <a:pt x="3169" y="13097"/>
                    <a:pt x="3390" y="13024"/>
                  </a:cubicBezTo>
                  <a:cubicBezTo>
                    <a:pt x="3537" y="12975"/>
                    <a:pt x="3703" y="12951"/>
                    <a:pt x="3848" y="13024"/>
                  </a:cubicBezTo>
                  <a:cubicBezTo>
                    <a:pt x="4001" y="13101"/>
                    <a:pt x="4167" y="13240"/>
                    <a:pt x="4231" y="13451"/>
                  </a:cubicBezTo>
                  <a:cubicBezTo>
                    <a:pt x="4851" y="15459"/>
                    <a:pt x="3975" y="18024"/>
                    <a:pt x="3848" y="20308"/>
                  </a:cubicBezTo>
                  <a:lnTo>
                    <a:pt x="3822" y="20239"/>
                  </a:lnTo>
                  <a:close/>
                </a:path>
              </a:pathLst>
            </a:custGeom>
            <a:solidFill>
              <a:srgbClr val="DEE2E6"/>
            </a:solidFill>
            <a:ln>
              <a:solidFill>
                <a:srgbClr val="000000"/>
              </a:solidFill>
            </a:ln>
            <a:effectLst>
              <a:outerShdw dist="103350" dir="2700000">
                <a:srgbClr val="808080">
                  <a:alpha val="2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3" name="CustomShape 23"/>
            <p:cNvSpPr/>
            <p:nvPr/>
          </p:nvSpPr>
          <p:spPr>
            <a:xfrm flipH="1">
              <a:off x="-248040" y="2462040"/>
              <a:ext cx="1073160" cy="766440"/>
            </a:xfrm>
            <a:custGeom>
              <a:avLst/>
              <a:gdLst/>
              <a:ahLst/>
              <a:cxnLst/>
              <a:rect l="l" t="t" r="r" b="b"/>
              <a:pathLst>
                <a:path w="21617" h="23506">
                  <a:moveTo>
                    <a:pt x="3822" y="20239"/>
                  </a:moveTo>
                  <a:cubicBezTo>
                    <a:pt x="5451" y="20418"/>
                    <a:pt x="7281" y="21646"/>
                    <a:pt x="8714" y="20776"/>
                  </a:cubicBezTo>
                  <a:cubicBezTo>
                    <a:pt x="8865" y="20686"/>
                    <a:pt x="8964" y="20455"/>
                    <a:pt x="9019" y="20239"/>
                  </a:cubicBezTo>
                  <a:cubicBezTo>
                    <a:pt x="9071" y="20036"/>
                    <a:pt x="9053" y="19804"/>
                    <a:pt x="9019" y="19597"/>
                  </a:cubicBezTo>
                  <a:cubicBezTo>
                    <a:pt x="8966" y="19288"/>
                    <a:pt x="8781" y="19048"/>
                    <a:pt x="8714" y="18743"/>
                  </a:cubicBezTo>
                  <a:cubicBezTo>
                    <a:pt x="8601" y="18227"/>
                    <a:pt x="8526" y="17674"/>
                    <a:pt x="8560" y="17138"/>
                  </a:cubicBezTo>
                  <a:cubicBezTo>
                    <a:pt x="8584" y="16800"/>
                    <a:pt x="8662" y="16459"/>
                    <a:pt x="8790" y="16170"/>
                  </a:cubicBezTo>
                  <a:cubicBezTo>
                    <a:pt x="8923" y="15870"/>
                    <a:pt x="9117" y="15626"/>
                    <a:pt x="9326" y="15422"/>
                  </a:cubicBezTo>
                  <a:cubicBezTo>
                    <a:pt x="9578" y="15179"/>
                    <a:pt x="9865" y="14979"/>
                    <a:pt x="10164" y="14886"/>
                  </a:cubicBezTo>
                  <a:cubicBezTo>
                    <a:pt x="10338" y="14833"/>
                    <a:pt x="10527" y="14833"/>
                    <a:pt x="10701" y="14886"/>
                  </a:cubicBezTo>
                  <a:cubicBezTo>
                    <a:pt x="11112" y="15016"/>
                    <a:pt x="11507" y="15284"/>
                    <a:pt x="11846" y="15638"/>
                  </a:cubicBezTo>
                  <a:cubicBezTo>
                    <a:pt x="12122" y="15922"/>
                    <a:pt x="12397" y="16268"/>
                    <a:pt x="12534" y="16707"/>
                  </a:cubicBezTo>
                  <a:cubicBezTo>
                    <a:pt x="12687" y="17203"/>
                    <a:pt x="12716" y="17792"/>
                    <a:pt x="12641" y="18321"/>
                  </a:cubicBezTo>
                  <a:cubicBezTo>
                    <a:pt x="12586" y="18707"/>
                    <a:pt x="12368" y="19012"/>
                    <a:pt x="12246" y="19365"/>
                  </a:cubicBezTo>
                  <a:cubicBezTo>
                    <a:pt x="12151" y="19646"/>
                    <a:pt x="12009" y="19914"/>
                    <a:pt x="11983" y="20223"/>
                  </a:cubicBezTo>
                  <a:cubicBezTo>
                    <a:pt x="11962" y="20471"/>
                    <a:pt x="11930" y="20808"/>
                    <a:pt x="12070" y="20963"/>
                  </a:cubicBezTo>
                  <a:cubicBezTo>
                    <a:pt x="13488" y="22552"/>
                    <a:pt x="15695" y="20678"/>
                    <a:pt x="17507" y="20532"/>
                  </a:cubicBezTo>
                  <a:lnTo>
                    <a:pt x="17542" y="20524"/>
                  </a:lnTo>
                  <a:cubicBezTo>
                    <a:pt x="17438" y="17983"/>
                    <a:pt x="16101" y="14890"/>
                    <a:pt x="17235" y="12902"/>
                  </a:cubicBezTo>
                  <a:cubicBezTo>
                    <a:pt x="17345" y="12707"/>
                    <a:pt x="17586" y="12752"/>
                    <a:pt x="17762" y="12780"/>
                  </a:cubicBezTo>
                  <a:cubicBezTo>
                    <a:pt x="17983" y="12817"/>
                    <a:pt x="18174" y="13016"/>
                    <a:pt x="18374" y="13150"/>
                  </a:cubicBezTo>
                  <a:cubicBezTo>
                    <a:pt x="18627" y="13321"/>
                    <a:pt x="18844" y="13626"/>
                    <a:pt x="19120" y="13703"/>
                  </a:cubicBezTo>
                  <a:cubicBezTo>
                    <a:pt x="19497" y="13809"/>
                    <a:pt x="19917" y="13768"/>
                    <a:pt x="20271" y="13553"/>
                  </a:cubicBezTo>
                  <a:cubicBezTo>
                    <a:pt x="20584" y="13362"/>
                    <a:pt x="20831" y="12975"/>
                    <a:pt x="21034" y="12589"/>
                  </a:cubicBezTo>
                  <a:cubicBezTo>
                    <a:pt x="21286" y="12114"/>
                    <a:pt x="21477" y="11561"/>
                    <a:pt x="21570" y="10984"/>
                  </a:cubicBezTo>
                  <a:cubicBezTo>
                    <a:pt x="21608" y="10740"/>
                    <a:pt x="21608" y="10476"/>
                    <a:pt x="21570" y="10232"/>
                  </a:cubicBezTo>
                  <a:cubicBezTo>
                    <a:pt x="21504" y="9813"/>
                    <a:pt x="21361" y="9411"/>
                    <a:pt x="21187" y="9057"/>
                  </a:cubicBezTo>
                  <a:cubicBezTo>
                    <a:pt x="21042" y="8764"/>
                    <a:pt x="20868" y="8492"/>
                    <a:pt x="20654" y="8305"/>
                  </a:cubicBezTo>
                  <a:cubicBezTo>
                    <a:pt x="20448" y="8126"/>
                    <a:pt x="20204" y="8016"/>
                    <a:pt x="19964" y="7984"/>
                  </a:cubicBezTo>
                  <a:cubicBezTo>
                    <a:pt x="19581" y="7935"/>
                    <a:pt x="19186" y="8041"/>
                    <a:pt x="18818" y="8199"/>
                  </a:cubicBezTo>
                  <a:cubicBezTo>
                    <a:pt x="18601" y="8293"/>
                    <a:pt x="18429" y="8553"/>
                    <a:pt x="18209" y="8626"/>
                  </a:cubicBezTo>
                  <a:cubicBezTo>
                    <a:pt x="18061" y="8675"/>
                    <a:pt x="17896" y="8699"/>
                    <a:pt x="17751" y="8626"/>
                  </a:cubicBezTo>
                  <a:cubicBezTo>
                    <a:pt x="17597" y="8549"/>
                    <a:pt x="17432" y="8411"/>
                    <a:pt x="17368" y="8199"/>
                  </a:cubicBezTo>
                  <a:cubicBezTo>
                    <a:pt x="16747" y="6191"/>
                    <a:pt x="17623" y="3631"/>
                    <a:pt x="17751" y="1342"/>
                  </a:cubicBezTo>
                  <a:lnTo>
                    <a:pt x="17722" y="1358"/>
                  </a:lnTo>
                  <a:cubicBezTo>
                    <a:pt x="16089" y="1180"/>
                    <a:pt x="14262" y="-48"/>
                    <a:pt x="12829" y="822"/>
                  </a:cubicBezTo>
                  <a:cubicBezTo>
                    <a:pt x="12679" y="911"/>
                    <a:pt x="12580" y="1143"/>
                    <a:pt x="12525" y="1358"/>
                  </a:cubicBezTo>
                  <a:cubicBezTo>
                    <a:pt x="12473" y="1562"/>
                    <a:pt x="12490" y="1793"/>
                    <a:pt x="12525" y="2001"/>
                  </a:cubicBezTo>
                  <a:cubicBezTo>
                    <a:pt x="12577" y="2310"/>
                    <a:pt x="12763" y="2549"/>
                    <a:pt x="12829" y="2854"/>
                  </a:cubicBezTo>
                  <a:cubicBezTo>
                    <a:pt x="12942" y="3370"/>
                    <a:pt x="13018" y="3923"/>
                    <a:pt x="12983" y="4460"/>
                  </a:cubicBezTo>
                  <a:cubicBezTo>
                    <a:pt x="12960" y="4797"/>
                    <a:pt x="12882" y="5139"/>
                    <a:pt x="12754" y="5427"/>
                  </a:cubicBezTo>
                  <a:cubicBezTo>
                    <a:pt x="12621" y="5728"/>
                    <a:pt x="12426" y="5972"/>
                    <a:pt x="12217" y="6175"/>
                  </a:cubicBezTo>
                  <a:cubicBezTo>
                    <a:pt x="11965" y="6419"/>
                    <a:pt x="11678" y="6618"/>
                    <a:pt x="11379" y="6712"/>
                  </a:cubicBezTo>
                  <a:cubicBezTo>
                    <a:pt x="11205" y="6765"/>
                    <a:pt x="11017" y="6765"/>
                    <a:pt x="10843" y="6712"/>
                  </a:cubicBezTo>
                  <a:cubicBezTo>
                    <a:pt x="10431" y="6582"/>
                    <a:pt x="10037" y="6313"/>
                    <a:pt x="9697" y="5960"/>
                  </a:cubicBezTo>
                  <a:cubicBezTo>
                    <a:pt x="9422" y="5675"/>
                    <a:pt x="9146" y="5330"/>
                    <a:pt x="9010" y="4891"/>
                  </a:cubicBezTo>
                  <a:cubicBezTo>
                    <a:pt x="8856" y="4395"/>
                    <a:pt x="8827" y="3805"/>
                    <a:pt x="8903" y="3277"/>
                  </a:cubicBezTo>
                  <a:cubicBezTo>
                    <a:pt x="8958" y="2891"/>
                    <a:pt x="9175" y="2586"/>
                    <a:pt x="9297" y="2232"/>
                  </a:cubicBezTo>
                  <a:cubicBezTo>
                    <a:pt x="9393" y="1952"/>
                    <a:pt x="9535" y="1684"/>
                    <a:pt x="9561" y="1375"/>
                  </a:cubicBezTo>
                  <a:cubicBezTo>
                    <a:pt x="9581" y="1127"/>
                    <a:pt x="9613" y="789"/>
                    <a:pt x="9474" y="635"/>
                  </a:cubicBezTo>
                  <a:cubicBezTo>
                    <a:pt x="8056" y="-954"/>
                    <a:pt x="5849" y="924"/>
                    <a:pt x="4036" y="1066"/>
                  </a:cubicBezTo>
                  <a:lnTo>
                    <a:pt x="4057" y="1127"/>
                  </a:lnTo>
                  <a:cubicBezTo>
                    <a:pt x="4158" y="3667"/>
                    <a:pt x="5498" y="6760"/>
                    <a:pt x="4364" y="8748"/>
                  </a:cubicBezTo>
                  <a:cubicBezTo>
                    <a:pt x="4254" y="8943"/>
                    <a:pt x="4013" y="8899"/>
                    <a:pt x="3836" y="8870"/>
                  </a:cubicBezTo>
                  <a:cubicBezTo>
                    <a:pt x="3616" y="8833"/>
                    <a:pt x="3424" y="8634"/>
                    <a:pt x="3224" y="8500"/>
                  </a:cubicBezTo>
                  <a:cubicBezTo>
                    <a:pt x="2972" y="8329"/>
                    <a:pt x="2754" y="8025"/>
                    <a:pt x="2479" y="7947"/>
                  </a:cubicBezTo>
                  <a:cubicBezTo>
                    <a:pt x="2102" y="7842"/>
                    <a:pt x="1681" y="7882"/>
                    <a:pt x="1328" y="8098"/>
                  </a:cubicBezTo>
                  <a:cubicBezTo>
                    <a:pt x="1014" y="8289"/>
                    <a:pt x="768" y="8675"/>
                    <a:pt x="565" y="9061"/>
                  </a:cubicBezTo>
                  <a:cubicBezTo>
                    <a:pt x="312" y="9537"/>
                    <a:pt x="121" y="10089"/>
                    <a:pt x="28" y="10667"/>
                  </a:cubicBezTo>
                  <a:cubicBezTo>
                    <a:pt x="-9" y="10911"/>
                    <a:pt x="-9" y="11175"/>
                    <a:pt x="28" y="11419"/>
                  </a:cubicBezTo>
                  <a:cubicBezTo>
                    <a:pt x="95" y="11837"/>
                    <a:pt x="237" y="12240"/>
                    <a:pt x="411" y="12593"/>
                  </a:cubicBezTo>
                  <a:cubicBezTo>
                    <a:pt x="556" y="12886"/>
                    <a:pt x="730" y="13158"/>
                    <a:pt x="945" y="13345"/>
                  </a:cubicBezTo>
                  <a:cubicBezTo>
                    <a:pt x="1151" y="13524"/>
                    <a:pt x="1394" y="13634"/>
                    <a:pt x="1635" y="13666"/>
                  </a:cubicBezTo>
                  <a:cubicBezTo>
                    <a:pt x="2018" y="13715"/>
                    <a:pt x="2412" y="13610"/>
                    <a:pt x="2780" y="13451"/>
                  </a:cubicBezTo>
                  <a:cubicBezTo>
                    <a:pt x="2998" y="13358"/>
                    <a:pt x="3169" y="13097"/>
                    <a:pt x="3390" y="13024"/>
                  </a:cubicBezTo>
                  <a:cubicBezTo>
                    <a:pt x="3537" y="12975"/>
                    <a:pt x="3703" y="12951"/>
                    <a:pt x="3848" y="13024"/>
                  </a:cubicBezTo>
                  <a:cubicBezTo>
                    <a:pt x="4001" y="13101"/>
                    <a:pt x="4167" y="13240"/>
                    <a:pt x="4231" y="13451"/>
                  </a:cubicBezTo>
                  <a:cubicBezTo>
                    <a:pt x="4851" y="15459"/>
                    <a:pt x="3975" y="18024"/>
                    <a:pt x="3848" y="20308"/>
                  </a:cubicBezTo>
                  <a:lnTo>
                    <a:pt x="3822" y="20239"/>
                  </a:lnTo>
                  <a:close/>
                </a:path>
              </a:pathLst>
            </a:custGeom>
            <a:solidFill>
              <a:srgbClr val="6C757D"/>
            </a:solidFill>
            <a:ln>
              <a:solidFill>
                <a:srgbClr val="000000"/>
              </a:solidFill>
            </a:ln>
            <a:effectLst>
              <a:outerShdw dist="103350" dir="2700000">
                <a:srgbClr val="808080">
                  <a:alpha val="2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4" name="CustomShape 24"/>
            <p:cNvSpPr/>
            <p:nvPr/>
          </p:nvSpPr>
          <p:spPr>
            <a:xfrm>
              <a:off x="1107720" y="1135080"/>
              <a:ext cx="1073160" cy="766440"/>
            </a:xfrm>
            <a:custGeom>
              <a:avLst/>
              <a:gdLst/>
              <a:ahLst/>
              <a:cxnLst/>
              <a:rect l="l" t="t" r="r" b="b"/>
              <a:pathLst>
                <a:path w="21617" h="23506">
                  <a:moveTo>
                    <a:pt x="3822" y="20239"/>
                  </a:moveTo>
                  <a:cubicBezTo>
                    <a:pt x="5451" y="20418"/>
                    <a:pt x="7281" y="21646"/>
                    <a:pt x="8714" y="20776"/>
                  </a:cubicBezTo>
                  <a:cubicBezTo>
                    <a:pt x="8865" y="20686"/>
                    <a:pt x="8964" y="20455"/>
                    <a:pt x="9019" y="20239"/>
                  </a:cubicBezTo>
                  <a:cubicBezTo>
                    <a:pt x="9071" y="20036"/>
                    <a:pt x="9053" y="19804"/>
                    <a:pt x="9019" y="19597"/>
                  </a:cubicBezTo>
                  <a:cubicBezTo>
                    <a:pt x="8966" y="19288"/>
                    <a:pt x="8781" y="19048"/>
                    <a:pt x="8714" y="18743"/>
                  </a:cubicBezTo>
                  <a:cubicBezTo>
                    <a:pt x="8601" y="18227"/>
                    <a:pt x="8526" y="17674"/>
                    <a:pt x="8560" y="17138"/>
                  </a:cubicBezTo>
                  <a:cubicBezTo>
                    <a:pt x="8584" y="16800"/>
                    <a:pt x="8662" y="16459"/>
                    <a:pt x="8790" y="16170"/>
                  </a:cubicBezTo>
                  <a:cubicBezTo>
                    <a:pt x="8923" y="15870"/>
                    <a:pt x="9117" y="15626"/>
                    <a:pt x="9326" y="15422"/>
                  </a:cubicBezTo>
                  <a:cubicBezTo>
                    <a:pt x="9578" y="15179"/>
                    <a:pt x="9865" y="14979"/>
                    <a:pt x="10164" y="14886"/>
                  </a:cubicBezTo>
                  <a:cubicBezTo>
                    <a:pt x="10338" y="14833"/>
                    <a:pt x="10527" y="14833"/>
                    <a:pt x="10701" y="14886"/>
                  </a:cubicBezTo>
                  <a:cubicBezTo>
                    <a:pt x="11112" y="15016"/>
                    <a:pt x="11507" y="15284"/>
                    <a:pt x="11846" y="15638"/>
                  </a:cubicBezTo>
                  <a:cubicBezTo>
                    <a:pt x="12122" y="15922"/>
                    <a:pt x="12397" y="16268"/>
                    <a:pt x="12534" y="16707"/>
                  </a:cubicBezTo>
                  <a:cubicBezTo>
                    <a:pt x="12687" y="17203"/>
                    <a:pt x="12716" y="17792"/>
                    <a:pt x="12641" y="18321"/>
                  </a:cubicBezTo>
                  <a:cubicBezTo>
                    <a:pt x="12586" y="18707"/>
                    <a:pt x="12368" y="19012"/>
                    <a:pt x="12246" y="19365"/>
                  </a:cubicBezTo>
                  <a:cubicBezTo>
                    <a:pt x="12151" y="19646"/>
                    <a:pt x="12009" y="19914"/>
                    <a:pt x="11983" y="20223"/>
                  </a:cubicBezTo>
                  <a:cubicBezTo>
                    <a:pt x="11962" y="20471"/>
                    <a:pt x="11930" y="20808"/>
                    <a:pt x="12070" y="20963"/>
                  </a:cubicBezTo>
                  <a:cubicBezTo>
                    <a:pt x="13488" y="22552"/>
                    <a:pt x="15695" y="20678"/>
                    <a:pt x="17507" y="20532"/>
                  </a:cubicBezTo>
                  <a:lnTo>
                    <a:pt x="17542" y="20524"/>
                  </a:lnTo>
                  <a:cubicBezTo>
                    <a:pt x="17438" y="17983"/>
                    <a:pt x="16101" y="14890"/>
                    <a:pt x="17235" y="12902"/>
                  </a:cubicBezTo>
                  <a:cubicBezTo>
                    <a:pt x="17345" y="12707"/>
                    <a:pt x="17586" y="12752"/>
                    <a:pt x="17762" y="12780"/>
                  </a:cubicBezTo>
                  <a:cubicBezTo>
                    <a:pt x="17983" y="12817"/>
                    <a:pt x="18174" y="13016"/>
                    <a:pt x="18374" y="13150"/>
                  </a:cubicBezTo>
                  <a:cubicBezTo>
                    <a:pt x="18627" y="13321"/>
                    <a:pt x="18844" y="13626"/>
                    <a:pt x="19120" y="13703"/>
                  </a:cubicBezTo>
                  <a:cubicBezTo>
                    <a:pt x="19497" y="13809"/>
                    <a:pt x="19917" y="13768"/>
                    <a:pt x="20271" y="13553"/>
                  </a:cubicBezTo>
                  <a:cubicBezTo>
                    <a:pt x="20584" y="13362"/>
                    <a:pt x="20831" y="12975"/>
                    <a:pt x="21034" y="12589"/>
                  </a:cubicBezTo>
                  <a:cubicBezTo>
                    <a:pt x="21286" y="12114"/>
                    <a:pt x="21477" y="11561"/>
                    <a:pt x="21570" y="10984"/>
                  </a:cubicBezTo>
                  <a:cubicBezTo>
                    <a:pt x="21608" y="10740"/>
                    <a:pt x="21608" y="10476"/>
                    <a:pt x="21570" y="10232"/>
                  </a:cubicBezTo>
                  <a:cubicBezTo>
                    <a:pt x="21504" y="9813"/>
                    <a:pt x="21361" y="9411"/>
                    <a:pt x="21187" y="9057"/>
                  </a:cubicBezTo>
                  <a:cubicBezTo>
                    <a:pt x="21042" y="8764"/>
                    <a:pt x="20868" y="8492"/>
                    <a:pt x="20654" y="8305"/>
                  </a:cubicBezTo>
                  <a:cubicBezTo>
                    <a:pt x="20448" y="8126"/>
                    <a:pt x="20204" y="8016"/>
                    <a:pt x="19964" y="7984"/>
                  </a:cubicBezTo>
                  <a:cubicBezTo>
                    <a:pt x="19581" y="7935"/>
                    <a:pt x="19186" y="8041"/>
                    <a:pt x="18818" y="8199"/>
                  </a:cubicBezTo>
                  <a:cubicBezTo>
                    <a:pt x="18601" y="8293"/>
                    <a:pt x="18429" y="8553"/>
                    <a:pt x="18209" y="8626"/>
                  </a:cubicBezTo>
                  <a:cubicBezTo>
                    <a:pt x="18061" y="8675"/>
                    <a:pt x="17896" y="8699"/>
                    <a:pt x="17751" y="8626"/>
                  </a:cubicBezTo>
                  <a:cubicBezTo>
                    <a:pt x="17597" y="8549"/>
                    <a:pt x="17432" y="8411"/>
                    <a:pt x="17368" y="8199"/>
                  </a:cubicBezTo>
                  <a:cubicBezTo>
                    <a:pt x="16747" y="6191"/>
                    <a:pt x="17623" y="3631"/>
                    <a:pt x="17751" y="1342"/>
                  </a:cubicBezTo>
                  <a:lnTo>
                    <a:pt x="17722" y="1358"/>
                  </a:lnTo>
                  <a:cubicBezTo>
                    <a:pt x="16089" y="1180"/>
                    <a:pt x="14262" y="-48"/>
                    <a:pt x="12829" y="822"/>
                  </a:cubicBezTo>
                  <a:cubicBezTo>
                    <a:pt x="12679" y="911"/>
                    <a:pt x="12580" y="1143"/>
                    <a:pt x="12525" y="1358"/>
                  </a:cubicBezTo>
                  <a:cubicBezTo>
                    <a:pt x="12473" y="1562"/>
                    <a:pt x="12490" y="1793"/>
                    <a:pt x="12525" y="2001"/>
                  </a:cubicBezTo>
                  <a:cubicBezTo>
                    <a:pt x="12577" y="2310"/>
                    <a:pt x="12763" y="2549"/>
                    <a:pt x="12829" y="2854"/>
                  </a:cubicBezTo>
                  <a:cubicBezTo>
                    <a:pt x="12942" y="3370"/>
                    <a:pt x="13018" y="3923"/>
                    <a:pt x="12983" y="4460"/>
                  </a:cubicBezTo>
                  <a:cubicBezTo>
                    <a:pt x="12960" y="4797"/>
                    <a:pt x="12882" y="5139"/>
                    <a:pt x="12754" y="5427"/>
                  </a:cubicBezTo>
                  <a:cubicBezTo>
                    <a:pt x="12621" y="5728"/>
                    <a:pt x="12426" y="5972"/>
                    <a:pt x="12217" y="6175"/>
                  </a:cubicBezTo>
                  <a:cubicBezTo>
                    <a:pt x="11965" y="6419"/>
                    <a:pt x="11678" y="6618"/>
                    <a:pt x="11379" y="6712"/>
                  </a:cubicBezTo>
                  <a:cubicBezTo>
                    <a:pt x="11205" y="6765"/>
                    <a:pt x="11017" y="6765"/>
                    <a:pt x="10843" y="6712"/>
                  </a:cubicBezTo>
                  <a:cubicBezTo>
                    <a:pt x="10431" y="6582"/>
                    <a:pt x="10037" y="6313"/>
                    <a:pt x="9697" y="5960"/>
                  </a:cubicBezTo>
                  <a:cubicBezTo>
                    <a:pt x="9422" y="5675"/>
                    <a:pt x="9146" y="5330"/>
                    <a:pt x="9010" y="4891"/>
                  </a:cubicBezTo>
                  <a:cubicBezTo>
                    <a:pt x="8856" y="4395"/>
                    <a:pt x="8827" y="3805"/>
                    <a:pt x="8903" y="3277"/>
                  </a:cubicBezTo>
                  <a:cubicBezTo>
                    <a:pt x="8958" y="2891"/>
                    <a:pt x="9175" y="2586"/>
                    <a:pt x="9297" y="2232"/>
                  </a:cubicBezTo>
                  <a:cubicBezTo>
                    <a:pt x="9393" y="1952"/>
                    <a:pt x="9535" y="1684"/>
                    <a:pt x="9561" y="1375"/>
                  </a:cubicBezTo>
                  <a:cubicBezTo>
                    <a:pt x="9581" y="1127"/>
                    <a:pt x="9613" y="789"/>
                    <a:pt x="9474" y="635"/>
                  </a:cubicBezTo>
                  <a:cubicBezTo>
                    <a:pt x="8056" y="-954"/>
                    <a:pt x="5849" y="924"/>
                    <a:pt x="4036" y="1066"/>
                  </a:cubicBezTo>
                  <a:lnTo>
                    <a:pt x="4057" y="1127"/>
                  </a:lnTo>
                  <a:cubicBezTo>
                    <a:pt x="4158" y="3667"/>
                    <a:pt x="5498" y="6760"/>
                    <a:pt x="4364" y="8748"/>
                  </a:cubicBezTo>
                  <a:cubicBezTo>
                    <a:pt x="4254" y="8943"/>
                    <a:pt x="4013" y="8899"/>
                    <a:pt x="3836" y="8870"/>
                  </a:cubicBezTo>
                  <a:cubicBezTo>
                    <a:pt x="3616" y="8833"/>
                    <a:pt x="3424" y="8634"/>
                    <a:pt x="3224" y="8500"/>
                  </a:cubicBezTo>
                  <a:cubicBezTo>
                    <a:pt x="2972" y="8329"/>
                    <a:pt x="2754" y="8025"/>
                    <a:pt x="2479" y="7947"/>
                  </a:cubicBezTo>
                  <a:cubicBezTo>
                    <a:pt x="2102" y="7842"/>
                    <a:pt x="1681" y="7882"/>
                    <a:pt x="1328" y="8098"/>
                  </a:cubicBezTo>
                  <a:cubicBezTo>
                    <a:pt x="1014" y="8289"/>
                    <a:pt x="768" y="8675"/>
                    <a:pt x="565" y="9061"/>
                  </a:cubicBezTo>
                  <a:cubicBezTo>
                    <a:pt x="312" y="9537"/>
                    <a:pt x="121" y="10089"/>
                    <a:pt x="28" y="10667"/>
                  </a:cubicBezTo>
                  <a:cubicBezTo>
                    <a:pt x="-9" y="10911"/>
                    <a:pt x="-9" y="11175"/>
                    <a:pt x="28" y="11419"/>
                  </a:cubicBezTo>
                  <a:cubicBezTo>
                    <a:pt x="95" y="11837"/>
                    <a:pt x="237" y="12240"/>
                    <a:pt x="411" y="12593"/>
                  </a:cubicBezTo>
                  <a:cubicBezTo>
                    <a:pt x="556" y="12886"/>
                    <a:pt x="730" y="13158"/>
                    <a:pt x="945" y="13345"/>
                  </a:cubicBezTo>
                  <a:cubicBezTo>
                    <a:pt x="1151" y="13524"/>
                    <a:pt x="1394" y="13634"/>
                    <a:pt x="1635" y="13666"/>
                  </a:cubicBezTo>
                  <a:cubicBezTo>
                    <a:pt x="2018" y="13715"/>
                    <a:pt x="2412" y="13610"/>
                    <a:pt x="2780" y="13451"/>
                  </a:cubicBezTo>
                  <a:cubicBezTo>
                    <a:pt x="2998" y="13358"/>
                    <a:pt x="3169" y="13097"/>
                    <a:pt x="3390" y="13024"/>
                  </a:cubicBezTo>
                  <a:cubicBezTo>
                    <a:pt x="3537" y="12975"/>
                    <a:pt x="3703" y="12951"/>
                    <a:pt x="3848" y="13024"/>
                  </a:cubicBezTo>
                  <a:cubicBezTo>
                    <a:pt x="4001" y="13101"/>
                    <a:pt x="4167" y="13240"/>
                    <a:pt x="4231" y="13451"/>
                  </a:cubicBezTo>
                  <a:cubicBezTo>
                    <a:pt x="4851" y="15459"/>
                    <a:pt x="3975" y="18024"/>
                    <a:pt x="3848" y="20308"/>
                  </a:cubicBezTo>
                  <a:lnTo>
                    <a:pt x="3822" y="20239"/>
                  </a:lnTo>
                  <a:close/>
                </a:path>
              </a:pathLst>
            </a:custGeom>
            <a:solidFill>
              <a:srgbClr val="CED4DA"/>
            </a:solidFill>
            <a:ln>
              <a:solidFill>
                <a:srgbClr val="000000"/>
              </a:solidFill>
            </a:ln>
            <a:effectLst>
              <a:outerShdw dist="103350" dir="2700000">
                <a:srgbClr val="808080">
                  <a:alpha val="2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5" name="CustomShape 25"/>
            <p:cNvSpPr/>
            <p:nvPr/>
          </p:nvSpPr>
          <p:spPr>
            <a:xfrm rot="5358000">
              <a:off x="1103040" y="1801800"/>
              <a:ext cx="1068840" cy="766440"/>
            </a:xfrm>
            <a:custGeom>
              <a:avLst/>
              <a:gdLst/>
              <a:ahLst/>
              <a:cxnLst/>
              <a:rect l="l" t="t" r="r" b="b"/>
              <a:pathLst>
                <a:path w="21617" h="23506">
                  <a:moveTo>
                    <a:pt x="3822" y="20239"/>
                  </a:moveTo>
                  <a:cubicBezTo>
                    <a:pt x="5451" y="20418"/>
                    <a:pt x="7281" y="21646"/>
                    <a:pt x="8714" y="20776"/>
                  </a:cubicBezTo>
                  <a:cubicBezTo>
                    <a:pt x="8865" y="20686"/>
                    <a:pt x="8964" y="20455"/>
                    <a:pt x="9019" y="20239"/>
                  </a:cubicBezTo>
                  <a:cubicBezTo>
                    <a:pt x="9071" y="20036"/>
                    <a:pt x="9053" y="19804"/>
                    <a:pt x="9019" y="19597"/>
                  </a:cubicBezTo>
                  <a:cubicBezTo>
                    <a:pt x="8966" y="19288"/>
                    <a:pt x="8781" y="19048"/>
                    <a:pt x="8714" y="18743"/>
                  </a:cubicBezTo>
                  <a:cubicBezTo>
                    <a:pt x="8601" y="18227"/>
                    <a:pt x="8526" y="17674"/>
                    <a:pt x="8560" y="17138"/>
                  </a:cubicBezTo>
                  <a:cubicBezTo>
                    <a:pt x="8584" y="16800"/>
                    <a:pt x="8662" y="16459"/>
                    <a:pt x="8790" y="16170"/>
                  </a:cubicBezTo>
                  <a:cubicBezTo>
                    <a:pt x="8923" y="15870"/>
                    <a:pt x="9117" y="15626"/>
                    <a:pt x="9326" y="15422"/>
                  </a:cubicBezTo>
                  <a:cubicBezTo>
                    <a:pt x="9578" y="15179"/>
                    <a:pt x="9865" y="14979"/>
                    <a:pt x="10164" y="14886"/>
                  </a:cubicBezTo>
                  <a:cubicBezTo>
                    <a:pt x="10338" y="14833"/>
                    <a:pt x="10527" y="14833"/>
                    <a:pt x="10701" y="14886"/>
                  </a:cubicBezTo>
                  <a:cubicBezTo>
                    <a:pt x="11112" y="15016"/>
                    <a:pt x="11507" y="15284"/>
                    <a:pt x="11846" y="15638"/>
                  </a:cubicBezTo>
                  <a:cubicBezTo>
                    <a:pt x="12122" y="15922"/>
                    <a:pt x="12397" y="16268"/>
                    <a:pt x="12534" y="16707"/>
                  </a:cubicBezTo>
                  <a:cubicBezTo>
                    <a:pt x="12687" y="17203"/>
                    <a:pt x="12716" y="17792"/>
                    <a:pt x="12641" y="18321"/>
                  </a:cubicBezTo>
                  <a:cubicBezTo>
                    <a:pt x="12586" y="18707"/>
                    <a:pt x="12368" y="19012"/>
                    <a:pt x="12246" y="19365"/>
                  </a:cubicBezTo>
                  <a:cubicBezTo>
                    <a:pt x="12151" y="19646"/>
                    <a:pt x="12009" y="19914"/>
                    <a:pt x="11983" y="20223"/>
                  </a:cubicBezTo>
                  <a:cubicBezTo>
                    <a:pt x="11962" y="20471"/>
                    <a:pt x="11930" y="20808"/>
                    <a:pt x="12070" y="20963"/>
                  </a:cubicBezTo>
                  <a:cubicBezTo>
                    <a:pt x="13488" y="22552"/>
                    <a:pt x="15695" y="20678"/>
                    <a:pt x="17507" y="20532"/>
                  </a:cubicBezTo>
                  <a:lnTo>
                    <a:pt x="17542" y="20524"/>
                  </a:lnTo>
                  <a:cubicBezTo>
                    <a:pt x="17438" y="17983"/>
                    <a:pt x="16101" y="14890"/>
                    <a:pt x="17235" y="12902"/>
                  </a:cubicBezTo>
                  <a:cubicBezTo>
                    <a:pt x="17345" y="12707"/>
                    <a:pt x="17586" y="12752"/>
                    <a:pt x="17762" y="12780"/>
                  </a:cubicBezTo>
                  <a:cubicBezTo>
                    <a:pt x="17983" y="12817"/>
                    <a:pt x="18174" y="13016"/>
                    <a:pt x="18374" y="13150"/>
                  </a:cubicBezTo>
                  <a:cubicBezTo>
                    <a:pt x="18627" y="13321"/>
                    <a:pt x="18844" y="13626"/>
                    <a:pt x="19120" y="13703"/>
                  </a:cubicBezTo>
                  <a:cubicBezTo>
                    <a:pt x="19497" y="13809"/>
                    <a:pt x="19917" y="13768"/>
                    <a:pt x="20271" y="13553"/>
                  </a:cubicBezTo>
                  <a:cubicBezTo>
                    <a:pt x="20584" y="13362"/>
                    <a:pt x="20831" y="12975"/>
                    <a:pt x="21034" y="12589"/>
                  </a:cubicBezTo>
                  <a:cubicBezTo>
                    <a:pt x="21286" y="12114"/>
                    <a:pt x="21477" y="11561"/>
                    <a:pt x="21570" y="10984"/>
                  </a:cubicBezTo>
                  <a:cubicBezTo>
                    <a:pt x="21608" y="10740"/>
                    <a:pt x="21608" y="10476"/>
                    <a:pt x="21570" y="10232"/>
                  </a:cubicBezTo>
                  <a:cubicBezTo>
                    <a:pt x="21504" y="9813"/>
                    <a:pt x="21361" y="9411"/>
                    <a:pt x="21187" y="9057"/>
                  </a:cubicBezTo>
                  <a:cubicBezTo>
                    <a:pt x="21042" y="8764"/>
                    <a:pt x="20868" y="8492"/>
                    <a:pt x="20654" y="8305"/>
                  </a:cubicBezTo>
                  <a:cubicBezTo>
                    <a:pt x="20448" y="8126"/>
                    <a:pt x="20204" y="8016"/>
                    <a:pt x="19964" y="7984"/>
                  </a:cubicBezTo>
                  <a:cubicBezTo>
                    <a:pt x="19581" y="7935"/>
                    <a:pt x="19186" y="8041"/>
                    <a:pt x="18818" y="8199"/>
                  </a:cubicBezTo>
                  <a:cubicBezTo>
                    <a:pt x="18601" y="8293"/>
                    <a:pt x="18429" y="8553"/>
                    <a:pt x="18209" y="8626"/>
                  </a:cubicBezTo>
                  <a:cubicBezTo>
                    <a:pt x="18061" y="8675"/>
                    <a:pt x="17896" y="8699"/>
                    <a:pt x="17751" y="8626"/>
                  </a:cubicBezTo>
                  <a:cubicBezTo>
                    <a:pt x="17597" y="8549"/>
                    <a:pt x="17432" y="8411"/>
                    <a:pt x="17368" y="8199"/>
                  </a:cubicBezTo>
                  <a:cubicBezTo>
                    <a:pt x="16747" y="6191"/>
                    <a:pt x="17623" y="3631"/>
                    <a:pt x="17751" y="1342"/>
                  </a:cubicBezTo>
                  <a:lnTo>
                    <a:pt x="17722" y="1358"/>
                  </a:lnTo>
                  <a:cubicBezTo>
                    <a:pt x="16089" y="1180"/>
                    <a:pt x="14262" y="-48"/>
                    <a:pt x="12829" y="822"/>
                  </a:cubicBezTo>
                  <a:cubicBezTo>
                    <a:pt x="12679" y="911"/>
                    <a:pt x="12580" y="1143"/>
                    <a:pt x="12525" y="1358"/>
                  </a:cubicBezTo>
                  <a:cubicBezTo>
                    <a:pt x="12473" y="1562"/>
                    <a:pt x="12490" y="1793"/>
                    <a:pt x="12525" y="2001"/>
                  </a:cubicBezTo>
                  <a:cubicBezTo>
                    <a:pt x="12577" y="2310"/>
                    <a:pt x="12763" y="2549"/>
                    <a:pt x="12829" y="2854"/>
                  </a:cubicBezTo>
                  <a:cubicBezTo>
                    <a:pt x="12942" y="3370"/>
                    <a:pt x="13018" y="3923"/>
                    <a:pt x="12983" y="4460"/>
                  </a:cubicBezTo>
                  <a:cubicBezTo>
                    <a:pt x="12960" y="4797"/>
                    <a:pt x="12882" y="5139"/>
                    <a:pt x="12754" y="5427"/>
                  </a:cubicBezTo>
                  <a:cubicBezTo>
                    <a:pt x="12621" y="5728"/>
                    <a:pt x="12426" y="5972"/>
                    <a:pt x="12217" y="6175"/>
                  </a:cubicBezTo>
                  <a:cubicBezTo>
                    <a:pt x="11965" y="6419"/>
                    <a:pt x="11678" y="6618"/>
                    <a:pt x="11379" y="6712"/>
                  </a:cubicBezTo>
                  <a:cubicBezTo>
                    <a:pt x="11205" y="6765"/>
                    <a:pt x="11017" y="6765"/>
                    <a:pt x="10843" y="6712"/>
                  </a:cubicBezTo>
                  <a:cubicBezTo>
                    <a:pt x="10431" y="6582"/>
                    <a:pt x="10037" y="6313"/>
                    <a:pt x="9697" y="5960"/>
                  </a:cubicBezTo>
                  <a:cubicBezTo>
                    <a:pt x="9422" y="5675"/>
                    <a:pt x="9146" y="5330"/>
                    <a:pt x="9010" y="4891"/>
                  </a:cubicBezTo>
                  <a:cubicBezTo>
                    <a:pt x="8856" y="4395"/>
                    <a:pt x="8827" y="3805"/>
                    <a:pt x="8903" y="3277"/>
                  </a:cubicBezTo>
                  <a:cubicBezTo>
                    <a:pt x="8958" y="2891"/>
                    <a:pt x="9175" y="2586"/>
                    <a:pt x="9297" y="2232"/>
                  </a:cubicBezTo>
                  <a:cubicBezTo>
                    <a:pt x="9393" y="1952"/>
                    <a:pt x="9535" y="1684"/>
                    <a:pt x="9561" y="1375"/>
                  </a:cubicBezTo>
                  <a:cubicBezTo>
                    <a:pt x="9581" y="1127"/>
                    <a:pt x="9613" y="789"/>
                    <a:pt x="9474" y="635"/>
                  </a:cubicBezTo>
                  <a:cubicBezTo>
                    <a:pt x="8056" y="-954"/>
                    <a:pt x="5849" y="924"/>
                    <a:pt x="4036" y="1066"/>
                  </a:cubicBezTo>
                  <a:lnTo>
                    <a:pt x="4057" y="1127"/>
                  </a:lnTo>
                  <a:cubicBezTo>
                    <a:pt x="4158" y="3667"/>
                    <a:pt x="5498" y="6760"/>
                    <a:pt x="4364" y="8748"/>
                  </a:cubicBezTo>
                  <a:cubicBezTo>
                    <a:pt x="4254" y="8943"/>
                    <a:pt x="4013" y="8899"/>
                    <a:pt x="3836" y="8870"/>
                  </a:cubicBezTo>
                  <a:cubicBezTo>
                    <a:pt x="3616" y="8833"/>
                    <a:pt x="3424" y="8634"/>
                    <a:pt x="3224" y="8500"/>
                  </a:cubicBezTo>
                  <a:cubicBezTo>
                    <a:pt x="2972" y="8329"/>
                    <a:pt x="2754" y="8025"/>
                    <a:pt x="2479" y="7947"/>
                  </a:cubicBezTo>
                  <a:cubicBezTo>
                    <a:pt x="2102" y="7842"/>
                    <a:pt x="1681" y="7882"/>
                    <a:pt x="1328" y="8098"/>
                  </a:cubicBezTo>
                  <a:cubicBezTo>
                    <a:pt x="1014" y="8289"/>
                    <a:pt x="768" y="8675"/>
                    <a:pt x="565" y="9061"/>
                  </a:cubicBezTo>
                  <a:cubicBezTo>
                    <a:pt x="312" y="9537"/>
                    <a:pt x="121" y="10089"/>
                    <a:pt x="28" y="10667"/>
                  </a:cubicBezTo>
                  <a:cubicBezTo>
                    <a:pt x="-9" y="10911"/>
                    <a:pt x="-9" y="11175"/>
                    <a:pt x="28" y="11419"/>
                  </a:cubicBezTo>
                  <a:cubicBezTo>
                    <a:pt x="95" y="11837"/>
                    <a:pt x="237" y="12240"/>
                    <a:pt x="411" y="12593"/>
                  </a:cubicBezTo>
                  <a:cubicBezTo>
                    <a:pt x="556" y="12886"/>
                    <a:pt x="730" y="13158"/>
                    <a:pt x="945" y="13345"/>
                  </a:cubicBezTo>
                  <a:cubicBezTo>
                    <a:pt x="1151" y="13524"/>
                    <a:pt x="1394" y="13634"/>
                    <a:pt x="1635" y="13666"/>
                  </a:cubicBezTo>
                  <a:cubicBezTo>
                    <a:pt x="2018" y="13715"/>
                    <a:pt x="2412" y="13610"/>
                    <a:pt x="2780" y="13451"/>
                  </a:cubicBezTo>
                  <a:cubicBezTo>
                    <a:pt x="2998" y="13358"/>
                    <a:pt x="3169" y="13097"/>
                    <a:pt x="3390" y="13024"/>
                  </a:cubicBezTo>
                  <a:cubicBezTo>
                    <a:pt x="3537" y="12975"/>
                    <a:pt x="3703" y="12951"/>
                    <a:pt x="3848" y="13024"/>
                  </a:cubicBezTo>
                  <a:cubicBezTo>
                    <a:pt x="4001" y="13101"/>
                    <a:pt x="4167" y="13240"/>
                    <a:pt x="4231" y="13451"/>
                  </a:cubicBezTo>
                  <a:cubicBezTo>
                    <a:pt x="4851" y="15459"/>
                    <a:pt x="3975" y="18024"/>
                    <a:pt x="3848" y="20308"/>
                  </a:cubicBezTo>
                  <a:lnTo>
                    <a:pt x="3822" y="20239"/>
                  </a:lnTo>
                  <a:close/>
                </a:path>
              </a:pathLst>
            </a:custGeom>
            <a:solidFill>
              <a:srgbClr val="343A40"/>
            </a:solidFill>
            <a:ln>
              <a:solidFill>
                <a:srgbClr val="000000"/>
              </a:solidFill>
            </a:ln>
            <a:effectLst>
              <a:outerShdw dist="103350" dir="2700000">
                <a:srgbClr val="808080">
                  <a:alpha val="2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6" name="CustomShape 26"/>
            <p:cNvSpPr/>
            <p:nvPr/>
          </p:nvSpPr>
          <p:spPr>
            <a:xfrm rot="5358000">
              <a:off x="414360" y="1143000"/>
              <a:ext cx="1068840" cy="766440"/>
            </a:xfrm>
            <a:custGeom>
              <a:avLst/>
              <a:gdLst/>
              <a:ahLst/>
              <a:cxnLst/>
              <a:rect l="l" t="t" r="r" b="b"/>
              <a:pathLst>
                <a:path w="21617" h="23506">
                  <a:moveTo>
                    <a:pt x="3822" y="20239"/>
                  </a:moveTo>
                  <a:cubicBezTo>
                    <a:pt x="5451" y="20418"/>
                    <a:pt x="7281" y="21646"/>
                    <a:pt x="8714" y="20776"/>
                  </a:cubicBezTo>
                  <a:cubicBezTo>
                    <a:pt x="8865" y="20686"/>
                    <a:pt x="8964" y="20455"/>
                    <a:pt x="9019" y="20239"/>
                  </a:cubicBezTo>
                  <a:cubicBezTo>
                    <a:pt x="9071" y="20036"/>
                    <a:pt x="9053" y="19804"/>
                    <a:pt x="9019" y="19597"/>
                  </a:cubicBezTo>
                  <a:cubicBezTo>
                    <a:pt x="8966" y="19288"/>
                    <a:pt x="8781" y="19048"/>
                    <a:pt x="8714" y="18743"/>
                  </a:cubicBezTo>
                  <a:cubicBezTo>
                    <a:pt x="8601" y="18227"/>
                    <a:pt x="8526" y="17674"/>
                    <a:pt x="8560" y="17138"/>
                  </a:cubicBezTo>
                  <a:cubicBezTo>
                    <a:pt x="8584" y="16800"/>
                    <a:pt x="8662" y="16459"/>
                    <a:pt x="8790" y="16170"/>
                  </a:cubicBezTo>
                  <a:cubicBezTo>
                    <a:pt x="8923" y="15870"/>
                    <a:pt x="9117" y="15626"/>
                    <a:pt x="9326" y="15422"/>
                  </a:cubicBezTo>
                  <a:cubicBezTo>
                    <a:pt x="9578" y="15179"/>
                    <a:pt x="9865" y="14979"/>
                    <a:pt x="10164" y="14886"/>
                  </a:cubicBezTo>
                  <a:cubicBezTo>
                    <a:pt x="10338" y="14833"/>
                    <a:pt x="10527" y="14833"/>
                    <a:pt x="10701" y="14886"/>
                  </a:cubicBezTo>
                  <a:cubicBezTo>
                    <a:pt x="11112" y="15016"/>
                    <a:pt x="11507" y="15284"/>
                    <a:pt x="11846" y="15638"/>
                  </a:cubicBezTo>
                  <a:cubicBezTo>
                    <a:pt x="12122" y="15922"/>
                    <a:pt x="12397" y="16268"/>
                    <a:pt x="12534" y="16707"/>
                  </a:cubicBezTo>
                  <a:cubicBezTo>
                    <a:pt x="12687" y="17203"/>
                    <a:pt x="12716" y="17792"/>
                    <a:pt x="12641" y="18321"/>
                  </a:cubicBezTo>
                  <a:cubicBezTo>
                    <a:pt x="12586" y="18707"/>
                    <a:pt x="12368" y="19012"/>
                    <a:pt x="12246" y="19365"/>
                  </a:cubicBezTo>
                  <a:cubicBezTo>
                    <a:pt x="12151" y="19646"/>
                    <a:pt x="12009" y="19914"/>
                    <a:pt x="11983" y="20223"/>
                  </a:cubicBezTo>
                  <a:cubicBezTo>
                    <a:pt x="11962" y="20471"/>
                    <a:pt x="11930" y="20808"/>
                    <a:pt x="12070" y="20963"/>
                  </a:cubicBezTo>
                  <a:cubicBezTo>
                    <a:pt x="13488" y="22552"/>
                    <a:pt x="15695" y="20678"/>
                    <a:pt x="17507" y="20532"/>
                  </a:cubicBezTo>
                  <a:lnTo>
                    <a:pt x="17542" y="20524"/>
                  </a:lnTo>
                  <a:cubicBezTo>
                    <a:pt x="17438" y="17983"/>
                    <a:pt x="16101" y="14890"/>
                    <a:pt x="17235" y="12902"/>
                  </a:cubicBezTo>
                  <a:cubicBezTo>
                    <a:pt x="17345" y="12707"/>
                    <a:pt x="17586" y="12752"/>
                    <a:pt x="17762" y="12780"/>
                  </a:cubicBezTo>
                  <a:cubicBezTo>
                    <a:pt x="17983" y="12817"/>
                    <a:pt x="18174" y="13016"/>
                    <a:pt x="18374" y="13150"/>
                  </a:cubicBezTo>
                  <a:cubicBezTo>
                    <a:pt x="18627" y="13321"/>
                    <a:pt x="18844" y="13626"/>
                    <a:pt x="19120" y="13703"/>
                  </a:cubicBezTo>
                  <a:cubicBezTo>
                    <a:pt x="19497" y="13809"/>
                    <a:pt x="19917" y="13768"/>
                    <a:pt x="20271" y="13553"/>
                  </a:cubicBezTo>
                  <a:cubicBezTo>
                    <a:pt x="20584" y="13362"/>
                    <a:pt x="20831" y="12975"/>
                    <a:pt x="21034" y="12589"/>
                  </a:cubicBezTo>
                  <a:cubicBezTo>
                    <a:pt x="21286" y="12114"/>
                    <a:pt x="21477" y="11561"/>
                    <a:pt x="21570" y="10984"/>
                  </a:cubicBezTo>
                  <a:cubicBezTo>
                    <a:pt x="21608" y="10740"/>
                    <a:pt x="21608" y="10476"/>
                    <a:pt x="21570" y="10232"/>
                  </a:cubicBezTo>
                  <a:cubicBezTo>
                    <a:pt x="21504" y="9813"/>
                    <a:pt x="21361" y="9411"/>
                    <a:pt x="21187" y="9057"/>
                  </a:cubicBezTo>
                  <a:cubicBezTo>
                    <a:pt x="21042" y="8764"/>
                    <a:pt x="20868" y="8492"/>
                    <a:pt x="20654" y="8305"/>
                  </a:cubicBezTo>
                  <a:cubicBezTo>
                    <a:pt x="20448" y="8126"/>
                    <a:pt x="20204" y="8016"/>
                    <a:pt x="19964" y="7984"/>
                  </a:cubicBezTo>
                  <a:cubicBezTo>
                    <a:pt x="19581" y="7935"/>
                    <a:pt x="19186" y="8041"/>
                    <a:pt x="18818" y="8199"/>
                  </a:cubicBezTo>
                  <a:cubicBezTo>
                    <a:pt x="18601" y="8293"/>
                    <a:pt x="18429" y="8553"/>
                    <a:pt x="18209" y="8626"/>
                  </a:cubicBezTo>
                  <a:cubicBezTo>
                    <a:pt x="18061" y="8675"/>
                    <a:pt x="17896" y="8699"/>
                    <a:pt x="17751" y="8626"/>
                  </a:cubicBezTo>
                  <a:cubicBezTo>
                    <a:pt x="17597" y="8549"/>
                    <a:pt x="17432" y="8411"/>
                    <a:pt x="17368" y="8199"/>
                  </a:cubicBezTo>
                  <a:cubicBezTo>
                    <a:pt x="16747" y="6191"/>
                    <a:pt x="17623" y="3631"/>
                    <a:pt x="17751" y="1342"/>
                  </a:cubicBezTo>
                  <a:lnTo>
                    <a:pt x="17722" y="1358"/>
                  </a:lnTo>
                  <a:cubicBezTo>
                    <a:pt x="16089" y="1180"/>
                    <a:pt x="14262" y="-48"/>
                    <a:pt x="12829" y="822"/>
                  </a:cubicBezTo>
                  <a:cubicBezTo>
                    <a:pt x="12679" y="911"/>
                    <a:pt x="12580" y="1143"/>
                    <a:pt x="12525" y="1358"/>
                  </a:cubicBezTo>
                  <a:cubicBezTo>
                    <a:pt x="12473" y="1562"/>
                    <a:pt x="12490" y="1793"/>
                    <a:pt x="12525" y="2001"/>
                  </a:cubicBezTo>
                  <a:cubicBezTo>
                    <a:pt x="12577" y="2310"/>
                    <a:pt x="12763" y="2549"/>
                    <a:pt x="12829" y="2854"/>
                  </a:cubicBezTo>
                  <a:cubicBezTo>
                    <a:pt x="12942" y="3370"/>
                    <a:pt x="13018" y="3923"/>
                    <a:pt x="12983" y="4460"/>
                  </a:cubicBezTo>
                  <a:cubicBezTo>
                    <a:pt x="12960" y="4797"/>
                    <a:pt x="12882" y="5139"/>
                    <a:pt x="12754" y="5427"/>
                  </a:cubicBezTo>
                  <a:cubicBezTo>
                    <a:pt x="12621" y="5728"/>
                    <a:pt x="12426" y="5972"/>
                    <a:pt x="12217" y="6175"/>
                  </a:cubicBezTo>
                  <a:cubicBezTo>
                    <a:pt x="11965" y="6419"/>
                    <a:pt x="11678" y="6618"/>
                    <a:pt x="11379" y="6712"/>
                  </a:cubicBezTo>
                  <a:cubicBezTo>
                    <a:pt x="11205" y="6765"/>
                    <a:pt x="11017" y="6765"/>
                    <a:pt x="10843" y="6712"/>
                  </a:cubicBezTo>
                  <a:cubicBezTo>
                    <a:pt x="10431" y="6582"/>
                    <a:pt x="10037" y="6313"/>
                    <a:pt x="9697" y="5960"/>
                  </a:cubicBezTo>
                  <a:cubicBezTo>
                    <a:pt x="9422" y="5675"/>
                    <a:pt x="9146" y="5330"/>
                    <a:pt x="9010" y="4891"/>
                  </a:cubicBezTo>
                  <a:cubicBezTo>
                    <a:pt x="8856" y="4395"/>
                    <a:pt x="8827" y="3805"/>
                    <a:pt x="8903" y="3277"/>
                  </a:cubicBezTo>
                  <a:cubicBezTo>
                    <a:pt x="8958" y="2891"/>
                    <a:pt x="9175" y="2586"/>
                    <a:pt x="9297" y="2232"/>
                  </a:cubicBezTo>
                  <a:cubicBezTo>
                    <a:pt x="9393" y="1952"/>
                    <a:pt x="9535" y="1684"/>
                    <a:pt x="9561" y="1375"/>
                  </a:cubicBezTo>
                  <a:cubicBezTo>
                    <a:pt x="9581" y="1127"/>
                    <a:pt x="9613" y="789"/>
                    <a:pt x="9474" y="635"/>
                  </a:cubicBezTo>
                  <a:cubicBezTo>
                    <a:pt x="8056" y="-954"/>
                    <a:pt x="5849" y="924"/>
                    <a:pt x="4036" y="1066"/>
                  </a:cubicBezTo>
                  <a:lnTo>
                    <a:pt x="4057" y="1127"/>
                  </a:lnTo>
                  <a:cubicBezTo>
                    <a:pt x="4158" y="3667"/>
                    <a:pt x="5498" y="6760"/>
                    <a:pt x="4364" y="8748"/>
                  </a:cubicBezTo>
                  <a:cubicBezTo>
                    <a:pt x="4254" y="8943"/>
                    <a:pt x="4013" y="8899"/>
                    <a:pt x="3836" y="8870"/>
                  </a:cubicBezTo>
                  <a:cubicBezTo>
                    <a:pt x="3616" y="8833"/>
                    <a:pt x="3424" y="8634"/>
                    <a:pt x="3224" y="8500"/>
                  </a:cubicBezTo>
                  <a:cubicBezTo>
                    <a:pt x="2972" y="8329"/>
                    <a:pt x="2754" y="8025"/>
                    <a:pt x="2479" y="7947"/>
                  </a:cubicBezTo>
                  <a:cubicBezTo>
                    <a:pt x="2102" y="7842"/>
                    <a:pt x="1681" y="7882"/>
                    <a:pt x="1328" y="8098"/>
                  </a:cubicBezTo>
                  <a:cubicBezTo>
                    <a:pt x="1014" y="8289"/>
                    <a:pt x="768" y="8675"/>
                    <a:pt x="565" y="9061"/>
                  </a:cubicBezTo>
                  <a:cubicBezTo>
                    <a:pt x="312" y="9537"/>
                    <a:pt x="121" y="10089"/>
                    <a:pt x="28" y="10667"/>
                  </a:cubicBezTo>
                  <a:cubicBezTo>
                    <a:pt x="-9" y="10911"/>
                    <a:pt x="-9" y="11175"/>
                    <a:pt x="28" y="11419"/>
                  </a:cubicBezTo>
                  <a:cubicBezTo>
                    <a:pt x="95" y="11837"/>
                    <a:pt x="237" y="12240"/>
                    <a:pt x="411" y="12593"/>
                  </a:cubicBezTo>
                  <a:cubicBezTo>
                    <a:pt x="556" y="12886"/>
                    <a:pt x="730" y="13158"/>
                    <a:pt x="945" y="13345"/>
                  </a:cubicBezTo>
                  <a:cubicBezTo>
                    <a:pt x="1151" y="13524"/>
                    <a:pt x="1394" y="13634"/>
                    <a:pt x="1635" y="13666"/>
                  </a:cubicBezTo>
                  <a:cubicBezTo>
                    <a:pt x="2018" y="13715"/>
                    <a:pt x="2412" y="13610"/>
                    <a:pt x="2780" y="13451"/>
                  </a:cubicBezTo>
                  <a:cubicBezTo>
                    <a:pt x="2998" y="13358"/>
                    <a:pt x="3169" y="13097"/>
                    <a:pt x="3390" y="13024"/>
                  </a:cubicBezTo>
                  <a:cubicBezTo>
                    <a:pt x="3537" y="12975"/>
                    <a:pt x="3703" y="12951"/>
                    <a:pt x="3848" y="13024"/>
                  </a:cubicBezTo>
                  <a:cubicBezTo>
                    <a:pt x="4001" y="13101"/>
                    <a:pt x="4167" y="13240"/>
                    <a:pt x="4231" y="13451"/>
                  </a:cubicBezTo>
                  <a:cubicBezTo>
                    <a:pt x="4851" y="15459"/>
                    <a:pt x="3975" y="18024"/>
                    <a:pt x="3848" y="20308"/>
                  </a:cubicBezTo>
                  <a:lnTo>
                    <a:pt x="3822" y="20239"/>
                  </a:lnTo>
                  <a:close/>
                </a:path>
              </a:pathLst>
            </a:custGeom>
            <a:blipFill rotWithShape="0">
              <a:blip r:embed="rId15"/>
              <a:tile/>
            </a:blipFill>
            <a:ln>
              <a:solidFill>
                <a:srgbClr val="000000"/>
              </a:solidFill>
            </a:ln>
            <a:effectLst>
              <a:outerShdw dist="103350" dir="2700000">
                <a:srgbClr val="808080">
                  <a:alpha val="2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7" name="CustomShape 27"/>
            <p:cNvSpPr/>
            <p:nvPr/>
          </p:nvSpPr>
          <p:spPr>
            <a:xfrm>
              <a:off x="439200" y="1811160"/>
              <a:ext cx="1073160" cy="766440"/>
            </a:xfrm>
            <a:custGeom>
              <a:avLst/>
              <a:gdLst/>
              <a:ahLst/>
              <a:cxnLst/>
              <a:rect l="l" t="t" r="r" b="b"/>
              <a:pathLst>
                <a:path w="21617" h="23506">
                  <a:moveTo>
                    <a:pt x="3822" y="20239"/>
                  </a:moveTo>
                  <a:cubicBezTo>
                    <a:pt x="5451" y="20418"/>
                    <a:pt x="7281" y="21646"/>
                    <a:pt x="8714" y="20776"/>
                  </a:cubicBezTo>
                  <a:cubicBezTo>
                    <a:pt x="8865" y="20686"/>
                    <a:pt x="8964" y="20455"/>
                    <a:pt x="9019" y="20239"/>
                  </a:cubicBezTo>
                  <a:cubicBezTo>
                    <a:pt x="9071" y="20036"/>
                    <a:pt x="9053" y="19804"/>
                    <a:pt x="9019" y="19597"/>
                  </a:cubicBezTo>
                  <a:cubicBezTo>
                    <a:pt x="8966" y="19288"/>
                    <a:pt x="8781" y="19048"/>
                    <a:pt x="8714" y="18743"/>
                  </a:cubicBezTo>
                  <a:cubicBezTo>
                    <a:pt x="8601" y="18227"/>
                    <a:pt x="8526" y="17674"/>
                    <a:pt x="8560" y="17138"/>
                  </a:cubicBezTo>
                  <a:cubicBezTo>
                    <a:pt x="8584" y="16800"/>
                    <a:pt x="8662" y="16459"/>
                    <a:pt x="8790" y="16170"/>
                  </a:cubicBezTo>
                  <a:cubicBezTo>
                    <a:pt x="8923" y="15870"/>
                    <a:pt x="9117" y="15626"/>
                    <a:pt x="9326" y="15422"/>
                  </a:cubicBezTo>
                  <a:cubicBezTo>
                    <a:pt x="9578" y="15179"/>
                    <a:pt x="9865" y="14979"/>
                    <a:pt x="10164" y="14886"/>
                  </a:cubicBezTo>
                  <a:cubicBezTo>
                    <a:pt x="10338" y="14833"/>
                    <a:pt x="10527" y="14833"/>
                    <a:pt x="10701" y="14886"/>
                  </a:cubicBezTo>
                  <a:cubicBezTo>
                    <a:pt x="11112" y="15016"/>
                    <a:pt x="11507" y="15284"/>
                    <a:pt x="11846" y="15638"/>
                  </a:cubicBezTo>
                  <a:cubicBezTo>
                    <a:pt x="12122" y="15922"/>
                    <a:pt x="12397" y="16268"/>
                    <a:pt x="12534" y="16707"/>
                  </a:cubicBezTo>
                  <a:cubicBezTo>
                    <a:pt x="12687" y="17203"/>
                    <a:pt x="12716" y="17792"/>
                    <a:pt x="12641" y="18321"/>
                  </a:cubicBezTo>
                  <a:cubicBezTo>
                    <a:pt x="12586" y="18707"/>
                    <a:pt x="12368" y="19012"/>
                    <a:pt x="12246" y="19365"/>
                  </a:cubicBezTo>
                  <a:cubicBezTo>
                    <a:pt x="12151" y="19646"/>
                    <a:pt x="12009" y="19914"/>
                    <a:pt x="11983" y="20223"/>
                  </a:cubicBezTo>
                  <a:cubicBezTo>
                    <a:pt x="11962" y="20471"/>
                    <a:pt x="11930" y="20808"/>
                    <a:pt x="12070" y="20963"/>
                  </a:cubicBezTo>
                  <a:cubicBezTo>
                    <a:pt x="13488" y="22552"/>
                    <a:pt x="15695" y="20678"/>
                    <a:pt x="17507" y="20532"/>
                  </a:cubicBezTo>
                  <a:lnTo>
                    <a:pt x="17542" y="20524"/>
                  </a:lnTo>
                  <a:cubicBezTo>
                    <a:pt x="17438" y="17983"/>
                    <a:pt x="16101" y="14890"/>
                    <a:pt x="17235" y="12902"/>
                  </a:cubicBezTo>
                  <a:cubicBezTo>
                    <a:pt x="17345" y="12707"/>
                    <a:pt x="17586" y="12752"/>
                    <a:pt x="17762" y="12780"/>
                  </a:cubicBezTo>
                  <a:cubicBezTo>
                    <a:pt x="17983" y="12817"/>
                    <a:pt x="18174" y="13016"/>
                    <a:pt x="18374" y="13150"/>
                  </a:cubicBezTo>
                  <a:cubicBezTo>
                    <a:pt x="18627" y="13321"/>
                    <a:pt x="18844" y="13626"/>
                    <a:pt x="19120" y="13703"/>
                  </a:cubicBezTo>
                  <a:cubicBezTo>
                    <a:pt x="19497" y="13809"/>
                    <a:pt x="19917" y="13768"/>
                    <a:pt x="20271" y="13553"/>
                  </a:cubicBezTo>
                  <a:cubicBezTo>
                    <a:pt x="20584" y="13362"/>
                    <a:pt x="20831" y="12975"/>
                    <a:pt x="21034" y="12589"/>
                  </a:cubicBezTo>
                  <a:cubicBezTo>
                    <a:pt x="21286" y="12114"/>
                    <a:pt x="21477" y="11561"/>
                    <a:pt x="21570" y="10984"/>
                  </a:cubicBezTo>
                  <a:cubicBezTo>
                    <a:pt x="21608" y="10740"/>
                    <a:pt x="21608" y="10476"/>
                    <a:pt x="21570" y="10232"/>
                  </a:cubicBezTo>
                  <a:cubicBezTo>
                    <a:pt x="21504" y="9813"/>
                    <a:pt x="21361" y="9411"/>
                    <a:pt x="21187" y="9057"/>
                  </a:cubicBezTo>
                  <a:cubicBezTo>
                    <a:pt x="21042" y="8764"/>
                    <a:pt x="20868" y="8492"/>
                    <a:pt x="20654" y="8305"/>
                  </a:cubicBezTo>
                  <a:cubicBezTo>
                    <a:pt x="20448" y="8126"/>
                    <a:pt x="20204" y="8016"/>
                    <a:pt x="19964" y="7984"/>
                  </a:cubicBezTo>
                  <a:cubicBezTo>
                    <a:pt x="19581" y="7935"/>
                    <a:pt x="19186" y="8041"/>
                    <a:pt x="18818" y="8199"/>
                  </a:cubicBezTo>
                  <a:cubicBezTo>
                    <a:pt x="18601" y="8293"/>
                    <a:pt x="18429" y="8553"/>
                    <a:pt x="18209" y="8626"/>
                  </a:cubicBezTo>
                  <a:cubicBezTo>
                    <a:pt x="18061" y="8675"/>
                    <a:pt x="17896" y="8699"/>
                    <a:pt x="17751" y="8626"/>
                  </a:cubicBezTo>
                  <a:cubicBezTo>
                    <a:pt x="17597" y="8549"/>
                    <a:pt x="17432" y="8411"/>
                    <a:pt x="17368" y="8199"/>
                  </a:cubicBezTo>
                  <a:cubicBezTo>
                    <a:pt x="16747" y="6191"/>
                    <a:pt x="17623" y="3631"/>
                    <a:pt x="17751" y="1342"/>
                  </a:cubicBezTo>
                  <a:lnTo>
                    <a:pt x="17722" y="1358"/>
                  </a:lnTo>
                  <a:cubicBezTo>
                    <a:pt x="16089" y="1180"/>
                    <a:pt x="14262" y="-48"/>
                    <a:pt x="12829" y="822"/>
                  </a:cubicBezTo>
                  <a:cubicBezTo>
                    <a:pt x="12679" y="911"/>
                    <a:pt x="12580" y="1143"/>
                    <a:pt x="12525" y="1358"/>
                  </a:cubicBezTo>
                  <a:cubicBezTo>
                    <a:pt x="12473" y="1562"/>
                    <a:pt x="12490" y="1793"/>
                    <a:pt x="12525" y="2001"/>
                  </a:cubicBezTo>
                  <a:cubicBezTo>
                    <a:pt x="12577" y="2310"/>
                    <a:pt x="12763" y="2549"/>
                    <a:pt x="12829" y="2854"/>
                  </a:cubicBezTo>
                  <a:cubicBezTo>
                    <a:pt x="12942" y="3370"/>
                    <a:pt x="13018" y="3923"/>
                    <a:pt x="12983" y="4460"/>
                  </a:cubicBezTo>
                  <a:cubicBezTo>
                    <a:pt x="12960" y="4797"/>
                    <a:pt x="12882" y="5139"/>
                    <a:pt x="12754" y="5427"/>
                  </a:cubicBezTo>
                  <a:cubicBezTo>
                    <a:pt x="12621" y="5728"/>
                    <a:pt x="12426" y="5972"/>
                    <a:pt x="12217" y="6175"/>
                  </a:cubicBezTo>
                  <a:cubicBezTo>
                    <a:pt x="11965" y="6419"/>
                    <a:pt x="11678" y="6618"/>
                    <a:pt x="11379" y="6712"/>
                  </a:cubicBezTo>
                  <a:cubicBezTo>
                    <a:pt x="11205" y="6765"/>
                    <a:pt x="11017" y="6765"/>
                    <a:pt x="10843" y="6712"/>
                  </a:cubicBezTo>
                  <a:cubicBezTo>
                    <a:pt x="10431" y="6582"/>
                    <a:pt x="10037" y="6313"/>
                    <a:pt x="9697" y="5960"/>
                  </a:cubicBezTo>
                  <a:cubicBezTo>
                    <a:pt x="9422" y="5675"/>
                    <a:pt x="9146" y="5330"/>
                    <a:pt x="9010" y="4891"/>
                  </a:cubicBezTo>
                  <a:cubicBezTo>
                    <a:pt x="8856" y="4395"/>
                    <a:pt x="8827" y="3805"/>
                    <a:pt x="8903" y="3277"/>
                  </a:cubicBezTo>
                  <a:cubicBezTo>
                    <a:pt x="8958" y="2891"/>
                    <a:pt x="9175" y="2586"/>
                    <a:pt x="9297" y="2232"/>
                  </a:cubicBezTo>
                  <a:cubicBezTo>
                    <a:pt x="9393" y="1952"/>
                    <a:pt x="9535" y="1684"/>
                    <a:pt x="9561" y="1375"/>
                  </a:cubicBezTo>
                  <a:cubicBezTo>
                    <a:pt x="9581" y="1127"/>
                    <a:pt x="9613" y="789"/>
                    <a:pt x="9474" y="635"/>
                  </a:cubicBezTo>
                  <a:cubicBezTo>
                    <a:pt x="8056" y="-954"/>
                    <a:pt x="5849" y="924"/>
                    <a:pt x="4036" y="1066"/>
                  </a:cubicBezTo>
                  <a:lnTo>
                    <a:pt x="4057" y="1127"/>
                  </a:lnTo>
                  <a:cubicBezTo>
                    <a:pt x="4158" y="3667"/>
                    <a:pt x="5498" y="6760"/>
                    <a:pt x="4364" y="8748"/>
                  </a:cubicBezTo>
                  <a:cubicBezTo>
                    <a:pt x="4254" y="8943"/>
                    <a:pt x="4013" y="8899"/>
                    <a:pt x="3836" y="8870"/>
                  </a:cubicBezTo>
                  <a:cubicBezTo>
                    <a:pt x="3616" y="8833"/>
                    <a:pt x="3424" y="8634"/>
                    <a:pt x="3224" y="8500"/>
                  </a:cubicBezTo>
                  <a:cubicBezTo>
                    <a:pt x="2972" y="8329"/>
                    <a:pt x="2754" y="8025"/>
                    <a:pt x="2479" y="7947"/>
                  </a:cubicBezTo>
                  <a:cubicBezTo>
                    <a:pt x="2102" y="7842"/>
                    <a:pt x="1681" y="7882"/>
                    <a:pt x="1328" y="8098"/>
                  </a:cubicBezTo>
                  <a:cubicBezTo>
                    <a:pt x="1014" y="8289"/>
                    <a:pt x="768" y="8675"/>
                    <a:pt x="565" y="9061"/>
                  </a:cubicBezTo>
                  <a:cubicBezTo>
                    <a:pt x="312" y="9537"/>
                    <a:pt x="121" y="10089"/>
                    <a:pt x="28" y="10667"/>
                  </a:cubicBezTo>
                  <a:cubicBezTo>
                    <a:pt x="-9" y="10911"/>
                    <a:pt x="-9" y="11175"/>
                    <a:pt x="28" y="11419"/>
                  </a:cubicBezTo>
                  <a:cubicBezTo>
                    <a:pt x="95" y="11837"/>
                    <a:pt x="237" y="12240"/>
                    <a:pt x="411" y="12593"/>
                  </a:cubicBezTo>
                  <a:cubicBezTo>
                    <a:pt x="556" y="12886"/>
                    <a:pt x="730" y="13158"/>
                    <a:pt x="945" y="13345"/>
                  </a:cubicBezTo>
                  <a:cubicBezTo>
                    <a:pt x="1151" y="13524"/>
                    <a:pt x="1394" y="13634"/>
                    <a:pt x="1635" y="13666"/>
                  </a:cubicBezTo>
                  <a:cubicBezTo>
                    <a:pt x="2018" y="13715"/>
                    <a:pt x="2412" y="13610"/>
                    <a:pt x="2780" y="13451"/>
                  </a:cubicBezTo>
                  <a:cubicBezTo>
                    <a:pt x="2998" y="13358"/>
                    <a:pt x="3169" y="13097"/>
                    <a:pt x="3390" y="13024"/>
                  </a:cubicBezTo>
                  <a:cubicBezTo>
                    <a:pt x="3537" y="12975"/>
                    <a:pt x="3703" y="12951"/>
                    <a:pt x="3848" y="13024"/>
                  </a:cubicBezTo>
                  <a:cubicBezTo>
                    <a:pt x="4001" y="13101"/>
                    <a:pt x="4167" y="13240"/>
                    <a:pt x="4231" y="13451"/>
                  </a:cubicBezTo>
                  <a:cubicBezTo>
                    <a:pt x="4851" y="15459"/>
                    <a:pt x="3975" y="18024"/>
                    <a:pt x="3848" y="20308"/>
                  </a:cubicBezTo>
                  <a:lnTo>
                    <a:pt x="3822" y="20239"/>
                  </a:lnTo>
                  <a:close/>
                </a:path>
              </a:pathLst>
            </a:custGeom>
            <a:solidFill>
              <a:srgbClr val="6C757D"/>
            </a:solidFill>
            <a:ln>
              <a:solidFill>
                <a:srgbClr val="000000"/>
              </a:solidFill>
            </a:ln>
            <a:effectLst>
              <a:outerShdw dist="103350" dir="2700000">
                <a:srgbClr val="808080">
                  <a:alpha val="2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8" name="CustomShape 28"/>
            <p:cNvSpPr/>
            <p:nvPr/>
          </p:nvSpPr>
          <p:spPr>
            <a:xfrm>
              <a:off x="423720" y="451080"/>
              <a:ext cx="1073160" cy="766440"/>
            </a:xfrm>
            <a:custGeom>
              <a:avLst/>
              <a:gdLst/>
              <a:ahLst/>
              <a:cxnLst/>
              <a:rect l="l" t="t" r="r" b="b"/>
              <a:pathLst>
                <a:path w="21617" h="23506">
                  <a:moveTo>
                    <a:pt x="3822" y="20239"/>
                  </a:moveTo>
                  <a:cubicBezTo>
                    <a:pt x="5451" y="20418"/>
                    <a:pt x="7281" y="21646"/>
                    <a:pt x="8714" y="20776"/>
                  </a:cubicBezTo>
                  <a:cubicBezTo>
                    <a:pt x="8865" y="20686"/>
                    <a:pt x="8964" y="20455"/>
                    <a:pt x="9019" y="20239"/>
                  </a:cubicBezTo>
                  <a:cubicBezTo>
                    <a:pt x="9071" y="20036"/>
                    <a:pt x="9053" y="19804"/>
                    <a:pt x="9019" y="19597"/>
                  </a:cubicBezTo>
                  <a:cubicBezTo>
                    <a:pt x="8966" y="19288"/>
                    <a:pt x="8781" y="19048"/>
                    <a:pt x="8714" y="18743"/>
                  </a:cubicBezTo>
                  <a:cubicBezTo>
                    <a:pt x="8601" y="18227"/>
                    <a:pt x="8526" y="17674"/>
                    <a:pt x="8560" y="17138"/>
                  </a:cubicBezTo>
                  <a:cubicBezTo>
                    <a:pt x="8584" y="16800"/>
                    <a:pt x="8662" y="16459"/>
                    <a:pt x="8790" y="16170"/>
                  </a:cubicBezTo>
                  <a:cubicBezTo>
                    <a:pt x="8923" y="15870"/>
                    <a:pt x="9117" y="15626"/>
                    <a:pt x="9326" y="15422"/>
                  </a:cubicBezTo>
                  <a:cubicBezTo>
                    <a:pt x="9578" y="15179"/>
                    <a:pt x="9865" y="14979"/>
                    <a:pt x="10164" y="14886"/>
                  </a:cubicBezTo>
                  <a:cubicBezTo>
                    <a:pt x="10338" y="14833"/>
                    <a:pt x="10527" y="14833"/>
                    <a:pt x="10701" y="14886"/>
                  </a:cubicBezTo>
                  <a:cubicBezTo>
                    <a:pt x="11112" y="15016"/>
                    <a:pt x="11507" y="15284"/>
                    <a:pt x="11846" y="15638"/>
                  </a:cubicBezTo>
                  <a:cubicBezTo>
                    <a:pt x="12122" y="15922"/>
                    <a:pt x="12397" y="16268"/>
                    <a:pt x="12534" y="16707"/>
                  </a:cubicBezTo>
                  <a:cubicBezTo>
                    <a:pt x="12687" y="17203"/>
                    <a:pt x="12716" y="17792"/>
                    <a:pt x="12641" y="18321"/>
                  </a:cubicBezTo>
                  <a:cubicBezTo>
                    <a:pt x="12586" y="18707"/>
                    <a:pt x="12368" y="19012"/>
                    <a:pt x="12246" y="19365"/>
                  </a:cubicBezTo>
                  <a:cubicBezTo>
                    <a:pt x="12151" y="19646"/>
                    <a:pt x="12009" y="19914"/>
                    <a:pt x="11983" y="20223"/>
                  </a:cubicBezTo>
                  <a:cubicBezTo>
                    <a:pt x="11962" y="20471"/>
                    <a:pt x="11930" y="20808"/>
                    <a:pt x="12070" y="20963"/>
                  </a:cubicBezTo>
                  <a:cubicBezTo>
                    <a:pt x="13488" y="22552"/>
                    <a:pt x="15695" y="20678"/>
                    <a:pt x="17507" y="20532"/>
                  </a:cubicBezTo>
                  <a:lnTo>
                    <a:pt x="17542" y="20524"/>
                  </a:lnTo>
                  <a:cubicBezTo>
                    <a:pt x="17438" y="17983"/>
                    <a:pt x="16101" y="14890"/>
                    <a:pt x="17235" y="12902"/>
                  </a:cubicBezTo>
                  <a:cubicBezTo>
                    <a:pt x="17345" y="12707"/>
                    <a:pt x="17586" y="12752"/>
                    <a:pt x="17762" y="12780"/>
                  </a:cubicBezTo>
                  <a:cubicBezTo>
                    <a:pt x="17983" y="12817"/>
                    <a:pt x="18174" y="13016"/>
                    <a:pt x="18374" y="13150"/>
                  </a:cubicBezTo>
                  <a:cubicBezTo>
                    <a:pt x="18627" y="13321"/>
                    <a:pt x="18844" y="13626"/>
                    <a:pt x="19120" y="13703"/>
                  </a:cubicBezTo>
                  <a:cubicBezTo>
                    <a:pt x="19497" y="13809"/>
                    <a:pt x="19917" y="13768"/>
                    <a:pt x="20271" y="13553"/>
                  </a:cubicBezTo>
                  <a:cubicBezTo>
                    <a:pt x="20584" y="13362"/>
                    <a:pt x="20831" y="12975"/>
                    <a:pt x="21034" y="12589"/>
                  </a:cubicBezTo>
                  <a:cubicBezTo>
                    <a:pt x="21286" y="12114"/>
                    <a:pt x="21477" y="11561"/>
                    <a:pt x="21570" y="10984"/>
                  </a:cubicBezTo>
                  <a:cubicBezTo>
                    <a:pt x="21608" y="10740"/>
                    <a:pt x="21608" y="10476"/>
                    <a:pt x="21570" y="10232"/>
                  </a:cubicBezTo>
                  <a:cubicBezTo>
                    <a:pt x="21504" y="9813"/>
                    <a:pt x="21361" y="9411"/>
                    <a:pt x="21187" y="9057"/>
                  </a:cubicBezTo>
                  <a:cubicBezTo>
                    <a:pt x="21042" y="8764"/>
                    <a:pt x="20868" y="8492"/>
                    <a:pt x="20654" y="8305"/>
                  </a:cubicBezTo>
                  <a:cubicBezTo>
                    <a:pt x="20448" y="8126"/>
                    <a:pt x="20204" y="8016"/>
                    <a:pt x="19964" y="7984"/>
                  </a:cubicBezTo>
                  <a:cubicBezTo>
                    <a:pt x="19581" y="7935"/>
                    <a:pt x="19186" y="8041"/>
                    <a:pt x="18818" y="8199"/>
                  </a:cubicBezTo>
                  <a:cubicBezTo>
                    <a:pt x="18601" y="8293"/>
                    <a:pt x="18429" y="8553"/>
                    <a:pt x="18209" y="8626"/>
                  </a:cubicBezTo>
                  <a:cubicBezTo>
                    <a:pt x="18061" y="8675"/>
                    <a:pt x="17896" y="8699"/>
                    <a:pt x="17751" y="8626"/>
                  </a:cubicBezTo>
                  <a:cubicBezTo>
                    <a:pt x="17597" y="8549"/>
                    <a:pt x="17432" y="8411"/>
                    <a:pt x="17368" y="8199"/>
                  </a:cubicBezTo>
                  <a:cubicBezTo>
                    <a:pt x="16747" y="6191"/>
                    <a:pt x="17623" y="3631"/>
                    <a:pt x="17751" y="1342"/>
                  </a:cubicBezTo>
                  <a:lnTo>
                    <a:pt x="17722" y="1358"/>
                  </a:lnTo>
                  <a:cubicBezTo>
                    <a:pt x="16089" y="1180"/>
                    <a:pt x="14262" y="-48"/>
                    <a:pt x="12829" y="822"/>
                  </a:cubicBezTo>
                  <a:cubicBezTo>
                    <a:pt x="12679" y="911"/>
                    <a:pt x="12580" y="1143"/>
                    <a:pt x="12525" y="1358"/>
                  </a:cubicBezTo>
                  <a:cubicBezTo>
                    <a:pt x="12473" y="1562"/>
                    <a:pt x="12490" y="1793"/>
                    <a:pt x="12525" y="2001"/>
                  </a:cubicBezTo>
                  <a:cubicBezTo>
                    <a:pt x="12577" y="2310"/>
                    <a:pt x="12763" y="2549"/>
                    <a:pt x="12829" y="2854"/>
                  </a:cubicBezTo>
                  <a:cubicBezTo>
                    <a:pt x="12942" y="3370"/>
                    <a:pt x="13018" y="3923"/>
                    <a:pt x="12983" y="4460"/>
                  </a:cubicBezTo>
                  <a:cubicBezTo>
                    <a:pt x="12960" y="4797"/>
                    <a:pt x="12882" y="5139"/>
                    <a:pt x="12754" y="5427"/>
                  </a:cubicBezTo>
                  <a:cubicBezTo>
                    <a:pt x="12621" y="5728"/>
                    <a:pt x="12426" y="5972"/>
                    <a:pt x="12217" y="6175"/>
                  </a:cubicBezTo>
                  <a:cubicBezTo>
                    <a:pt x="11965" y="6419"/>
                    <a:pt x="11678" y="6618"/>
                    <a:pt x="11379" y="6712"/>
                  </a:cubicBezTo>
                  <a:cubicBezTo>
                    <a:pt x="11205" y="6765"/>
                    <a:pt x="11017" y="6765"/>
                    <a:pt x="10843" y="6712"/>
                  </a:cubicBezTo>
                  <a:cubicBezTo>
                    <a:pt x="10431" y="6582"/>
                    <a:pt x="10037" y="6313"/>
                    <a:pt x="9697" y="5960"/>
                  </a:cubicBezTo>
                  <a:cubicBezTo>
                    <a:pt x="9422" y="5675"/>
                    <a:pt x="9146" y="5330"/>
                    <a:pt x="9010" y="4891"/>
                  </a:cubicBezTo>
                  <a:cubicBezTo>
                    <a:pt x="8856" y="4395"/>
                    <a:pt x="8827" y="3805"/>
                    <a:pt x="8903" y="3277"/>
                  </a:cubicBezTo>
                  <a:cubicBezTo>
                    <a:pt x="8958" y="2891"/>
                    <a:pt x="9175" y="2586"/>
                    <a:pt x="9297" y="2232"/>
                  </a:cubicBezTo>
                  <a:cubicBezTo>
                    <a:pt x="9393" y="1952"/>
                    <a:pt x="9535" y="1684"/>
                    <a:pt x="9561" y="1375"/>
                  </a:cubicBezTo>
                  <a:cubicBezTo>
                    <a:pt x="9581" y="1127"/>
                    <a:pt x="9613" y="789"/>
                    <a:pt x="9474" y="635"/>
                  </a:cubicBezTo>
                  <a:cubicBezTo>
                    <a:pt x="8056" y="-954"/>
                    <a:pt x="5849" y="924"/>
                    <a:pt x="4036" y="1066"/>
                  </a:cubicBezTo>
                  <a:lnTo>
                    <a:pt x="4057" y="1127"/>
                  </a:lnTo>
                  <a:cubicBezTo>
                    <a:pt x="4158" y="3667"/>
                    <a:pt x="5498" y="6760"/>
                    <a:pt x="4364" y="8748"/>
                  </a:cubicBezTo>
                  <a:cubicBezTo>
                    <a:pt x="4254" y="8943"/>
                    <a:pt x="4013" y="8899"/>
                    <a:pt x="3836" y="8870"/>
                  </a:cubicBezTo>
                  <a:cubicBezTo>
                    <a:pt x="3616" y="8833"/>
                    <a:pt x="3424" y="8634"/>
                    <a:pt x="3224" y="8500"/>
                  </a:cubicBezTo>
                  <a:cubicBezTo>
                    <a:pt x="2972" y="8329"/>
                    <a:pt x="2754" y="8025"/>
                    <a:pt x="2479" y="7947"/>
                  </a:cubicBezTo>
                  <a:cubicBezTo>
                    <a:pt x="2102" y="7842"/>
                    <a:pt x="1681" y="7882"/>
                    <a:pt x="1328" y="8098"/>
                  </a:cubicBezTo>
                  <a:cubicBezTo>
                    <a:pt x="1014" y="8289"/>
                    <a:pt x="768" y="8675"/>
                    <a:pt x="565" y="9061"/>
                  </a:cubicBezTo>
                  <a:cubicBezTo>
                    <a:pt x="312" y="9537"/>
                    <a:pt x="121" y="10089"/>
                    <a:pt x="28" y="10667"/>
                  </a:cubicBezTo>
                  <a:cubicBezTo>
                    <a:pt x="-9" y="10911"/>
                    <a:pt x="-9" y="11175"/>
                    <a:pt x="28" y="11419"/>
                  </a:cubicBezTo>
                  <a:cubicBezTo>
                    <a:pt x="95" y="11837"/>
                    <a:pt x="237" y="12240"/>
                    <a:pt x="411" y="12593"/>
                  </a:cubicBezTo>
                  <a:cubicBezTo>
                    <a:pt x="556" y="12886"/>
                    <a:pt x="730" y="13158"/>
                    <a:pt x="945" y="13345"/>
                  </a:cubicBezTo>
                  <a:cubicBezTo>
                    <a:pt x="1151" y="13524"/>
                    <a:pt x="1394" y="13634"/>
                    <a:pt x="1635" y="13666"/>
                  </a:cubicBezTo>
                  <a:cubicBezTo>
                    <a:pt x="2018" y="13715"/>
                    <a:pt x="2412" y="13610"/>
                    <a:pt x="2780" y="13451"/>
                  </a:cubicBezTo>
                  <a:cubicBezTo>
                    <a:pt x="2998" y="13358"/>
                    <a:pt x="3169" y="13097"/>
                    <a:pt x="3390" y="13024"/>
                  </a:cubicBezTo>
                  <a:cubicBezTo>
                    <a:pt x="3537" y="12975"/>
                    <a:pt x="3703" y="12951"/>
                    <a:pt x="3848" y="13024"/>
                  </a:cubicBezTo>
                  <a:cubicBezTo>
                    <a:pt x="4001" y="13101"/>
                    <a:pt x="4167" y="13240"/>
                    <a:pt x="4231" y="13451"/>
                  </a:cubicBezTo>
                  <a:cubicBezTo>
                    <a:pt x="4851" y="15459"/>
                    <a:pt x="3975" y="18024"/>
                    <a:pt x="3848" y="20308"/>
                  </a:cubicBezTo>
                  <a:lnTo>
                    <a:pt x="3822" y="20239"/>
                  </a:lnTo>
                  <a:close/>
                </a:path>
              </a:pathLst>
            </a:custGeom>
            <a:solidFill>
              <a:srgbClr val="CED4DA"/>
            </a:solidFill>
            <a:ln>
              <a:solidFill>
                <a:srgbClr val="000000"/>
              </a:solidFill>
            </a:ln>
            <a:effectLst>
              <a:outerShdw dist="103350" dir="2700000">
                <a:srgbClr val="808080">
                  <a:alpha val="2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9" name="CustomShape 29"/>
            <p:cNvSpPr/>
            <p:nvPr/>
          </p:nvSpPr>
          <p:spPr>
            <a:xfrm rot="5358000">
              <a:off x="-246600" y="438840"/>
              <a:ext cx="1068840" cy="766440"/>
            </a:xfrm>
            <a:custGeom>
              <a:avLst/>
              <a:gdLst/>
              <a:ahLst/>
              <a:cxnLst/>
              <a:rect l="l" t="t" r="r" b="b"/>
              <a:pathLst>
                <a:path w="21617" h="23506">
                  <a:moveTo>
                    <a:pt x="3822" y="20239"/>
                  </a:moveTo>
                  <a:cubicBezTo>
                    <a:pt x="5451" y="20418"/>
                    <a:pt x="7281" y="21646"/>
                    <a:pt x="8714" y="20776"/>
                  </a:cubicBezTo>
                  <a:cubicBezTo>
                    <a:pt x="8865" y="20686"/>
                    <a:pt x="8964" y="20455"/>
                    <a:pt x="9019" y="20239"/>
                  </a:cubicBezTo>
                  <a:cubicBezTo>
                    <a:pt x="9071" y="20036"/>
                    <a:pt x="9053" y="19804"/>
                    <a:pt x="9019" y="19597"/>
                  </a:cubicBezTo>
                  <a:cubicBezTo>
                    <a:pt x="8966" y="19288"/>
                    <a:pt x="8781" y="19048"/>
                    <a:pt x="8714" y="18743"/>
                  </a:cubicBezTo>
                  <a:cubicBezTo>
                    <a:pt x="8601" y="18227"/>
                    <a:pt x="8526" y="17674"/>
                    <a:pt x="8560" y="17138"/>
                  </a:cubicBezTo>
                  <a:cubicBezTo>
                    <a:pt x="8584" y="16800"/>
                    <a:pt x="8662" y="16459"/>
                    <a:pt x="8790" y="16170"/>
                  </a:cubicBezTo>
                  <a:cubicBezTo>
                    <a:pt x="8923" y="15870"/>
                    <a:pt x="9117" y="15626"/>
                    <a:pt x="9326" y="15422"/>
                  </a:cubicBezTo>
                  <a:cubicBezTo>
                    <a:pt x="9578" y="15179"/>
                    <a:pt x="9865" y="14979"/>
                    <a:pt x="10164" y="14886"/>
                  </a:cubicBezTo>
                  <a:cubicBezTo>
                    <a:pt x="10338" y="14833"/>
                    <a:pt x="10527" y="14833"/>
                    <a:pt x="10701" y="14886"/>
                  </a:cubicBezTo>
                  <a:cubicBezTo>
                    <a:pt x="11112" y="15016"/>
                    <a:pt x="11507" y="15284"/>
                    <a:pt x="11846" y="15638"/>
                  </a:cubicBezTo>
                  <a:cubicBezTo>
                    <a:pt x="12122" y="15922"/>
                    <a:pt x="12397" y="16268"/>
                    <a:pt x="12534" y="16707"/>
                  </a:cubicBezTo>
                  <a:cubicBezTo>
                    <a:pt x="12687" y="17203"/>
                    <a:pt x="12716" y="17792"/>
                    <a:pt x="12641" y="18321"/>
                  </a:cubicBezTo>
                  <a:cubicBezTo>
                    <a:pt x="12586" y="18707"/>
                    <a:pt x="12368" y="19012"/>
                    <a:pt x="12246" y="19365"/>
                  </a:cubicBezTo>
                  <a:cubicBezTo>
                    <a:pt x="12151" y="19646"/>
                    <a:pt x="12009" y="19914"/>
                    <a:pt x="11983" y="20223"/>
                  </a:cubicBezTo>
                  <a:cubicBezTo>
                    <a:pt x="11962" y="20471"/>
                    <a:pt x="11930" y="20808"/>
                    <a:pt x="12070" y="20963"/>
                  </a:cubicBezTo>
                  <a:cubicBezTo>
                    <a:pt x="13488" y="22552"/>
                    <a:pt x="15695" y="20678"/>
                    <a:pt x="17507" y="20532"/>
                  </a:cubicBezTo>
                  <a:lnTo>
                    <a:pt x="17542" y="20524"/>
                  </a:lnTo>
                  <a:cubicBezTo>
                    <a:pt x="17438" y="17983"/>
                    <a:pt x="16101" y="14890"/>
                    <a:pt x="17235" y="12902"/>
                  </a:cubicBezTo>
                  <a:cubicBezTo>
                    <a:pt x="17345" y="12707"/>
                    <a:pt x="17586" y="12752"/>
                    <a:pt x="17762" y="12780"/>
                  </a:cubicBezTo>
                  <a:cubicBezTo>
                    <a:pt x="17983" y="12817"/>
                    <a:pt x="18174" y="13016"/>
                    <a:pt x="18374" y="13150"/>
                  </a:cubicBezTo>
                  <a:cubicBezTo>
                    <a:pt x="18627" y="13321"/>
                    <a:pt x="18844" y="13626"/>
                    <a:pt x="19120" y="13703"/>
                  </a:cubicBezTo>
                  <a:cubicBezTo>
                    <a:pt x="19497" y="13809"/>
                    <a:pt x="19917" y="13768"/>
                    <a:pt x="20271" y="13553"/>
                  </a:cubicBezTo>
                  <a:cubicBezTo>
                    <a:pt x="20584" y="13362"/>
                    <a:pt x="20831" y="12975"/>
                    <a:pt x="21034" y="12589"/>
                  </a:cubicBezTo>
                  <a:cubicBezTo>
                    <a:pt x="21286" y="12114"/>
                    <a:pt x="21477" y="11561"/>
                    <a:pt x="21570" y="10984"/>
                  </a:cubicBezTo>
                  <a:cubicBezTo>
                    <a:pt x="21608" y="10740"/>
                    <a:pt x="21608" y="10476"/>
                    <a:pt x="21570" y="10232"/>
                  </a:cubicBezTo>
                  <a:cubicBezTo>
                    <a:pt x="21504" y="9813"/>
                    <a:pt x="21361" y="9411"/>
                    <a:pt x="21187" y="9057"/>
                  </a:cubicBezTo>
                  <a:cubicBezTo>
                    <a:pt x="21042" y="8764"/>
                    <a:pt x="20868" y="8492"/>
                    <a:pt x="20654" y="8305"/>
                  </a:cubicBezTo>
                  <a:cubicBezTo>
                    <a:pt x="20448" y="8126"/>
                    <a:pt x="20204" y="8016"/>
                    <a:pt x="19964" y="7984"/>
                  </a:cubicBezTo>
                  <a:cubicBezTo>
                    <a:pt x="19581" y="7935"/>
                    <a:pt x="19186" y="8041"/>
                    <a:pt x="18818" y="8199"/>
                  </a:cubicBezTo>
                  <a:cubicBezTo>
                    <a:pt x="18601" y="8293"/>
                    <a:pt x="18429" y="8553"/>
                    <a:pt x="18209" y="8626"/>
                  </a:cubicBezTo>
                  <a:cubicBezTo>
                    <a:pt x="18061" y="8675"/>
                    <a:pt x="17896" y="8699"/>
                    <a:pt x="17751" y="8626"/>
                  </a:cubicBezTo>
                  <a:cubicBezTo>
                    <a:pt x="17597" y="8549"/>
                    <a:pt x="17432" y="8411"/>
                    <a:pt x="17368" y="8199"/>
                  </a:cubicBezTo>
                  <a:cubicBezTo>
                    <a:pt x="16747" y="6191"/>
                    <a:pt x="17623" y="3631"/>
                    <a:pt x="17751" y="1342"/>
                  </a:cubicBezTo>
                  <a:lnTo>
                    <a:pt x="17722" y="1358"/>
                  </a:lnTo>
                  <a:cubicBezTo>
                    <a:pt x="16089" y="1180"/>
                    <a:pt x="14262" y="-48"/>
                    <a:pt x="12829" y="822"/>
                  </a:cubicBezTo>
                  <a:cubicBezTo>
                    <a:pt x="12679" y="911"/>
                    <a:pt x="12580" y="1143"/>
                    <a:pt x="12525" y="1358"/>
                  </a:cubicBezTo>
                  <a:cubicBezTo>
                    <a:pt x="12473" y="1562"/>
                    <a:pt x="12490" y="1793"/>
                    <a:pt x="12525" y="2001"/>
                  </a:cubicBezTo>
                  <a:cubicBezTo>
                    <a:pt x="12577" y="2310"/>
                    <a:pt x="12763" y="2549"/>
                    <a:pt x="12829" y="2854"/>
                  </a:cubicBezTo>
                  <a:cubicBezTo>
                    <a:pt x="12942" y="3370"/>
                    <a:pt x="13018" y="3923"/>
                    <a:pt x="12983" y="4460"/>
                  </a:cubicBezTo>
                  <a:cubicBezTo>
                    <a:pt x="12960" y="4797"/>
                    <a:pt x="12882" y="5139"/>
                    <a:pt x="12754" y="5427"/>
                  </a:cubicBezTo>
                  <a:cubicBezTo>
                    <a:pt x="12621" y="5728"/>
                    <a:pt x="12426" y="5972"/>
                    <a:pt x="12217" y="6175"/>
                  </a:cubicBezTo>
                  <a:cubicBezTo>
                    <a:pt x="11965" y="6419"/>
                    <a:pt x="11678" y="6618"/>
                    <a:pt x="11379" y="6712"/>
                  </a:cubicBezTo>
                  <a:cubicBezTo>
                    <a:pt x="11205" y="6765"/>
                    <a:pt x="11017" y="6765"/>
                    <a:pt x="10843" y="6712"/>
                  </a:cubicBezTo>
                  <a:cubicBezTo>
                    <a:pt x="10431" y="6582"/>
                    <a:pt x="10037" y="6313"/>
                    <a:pt x="9697" y="5960"/>
                  </a:cubicBezTo>
                  <a:cubicBezTo>
                    <a:pt x="9422" y="5675"/>
                    <a:pt x="9146" y="5330"/>
                    <a:pt x="9010" y="4891"/>
                  </a:cubicBezTo>
                  <a:cubicBezTo>
                    <a:pt x="8856" y="4395"/>
                    <a:pt x="8827" y="3805"/>
                    <a:pt x="8903" y="3277"/>
                  </a:cubicBezTo>
                  <a:cubicBezTo>
                    <a:pt x="8958" y="2891"/>
                    <a:pt x="9175" y="2586"/>
                    <a:pt x="9297" y="2232"/>
                  </a:cubicBezTo>
                  <a:cubicBezTo>
                    <a:pt x="9393" y="1952"/>
                    <a:pt x="9535" y="1684"/>
                    <a:pt x="9561" y="1375"/>
                  </a:cubicBezTo>
                  <a:cubicBezTo>
                    <a:pt x="9581" y="1127"/>
                    <a:pt x="9613" y="789"/>
                    <a:pt x="9474" y="635"/>
                  </a:cubicBezTo>
                  <a:cubicBezTo>
                    <a:pt x="8056" y="-954"/>
                    <a:pt x="5849" y="924"/>
                    <a:pt x="4036" y="1066"/>
                  </a:cubicBezTo>
                  <a:lnTo>
                    <a:pt x="4057" y="1127"/>
                  </a:lnTo>
                  <a:cubicBezTo>
                    <a:pt x="4158" y="3667"/>
                    <a:pt x="5498" y="6760"/>
                    <a:pt x="4364" y="8748"/>
                  </a:cubicBezTo>
                  <a:cubicBezTo>
                    <a:pt x="4254" y="8943"/>
                    <a:pt x="4013" y="8899"/>
                    <a:pt x="3836" y="8870"/>
                  </a:cubicBezTo>
                  <a:cubicBezTo>
                    <a:pt x="3616" y="8833"/>
                    <a:pt x="3424" y="8634"/>
                    <a:pt x="3224" y="8500"/>
                  </a:cubicBezTo>
                  <a:cubicBezTo>
                    <a:pt x="2972" y="8329"/>
                    <a:pt x="2754" y="8025"/>
                    <a:pt x="2479" y="7947"/>
                  </a:cubicBezTo>
                  <a:cubicBezTo>
                    <a:pt x="2102" y="7842"/>
                    <a:pt x="1681" y="7882"/>
                    <a:pt x="1328" y="8098"/>
                  </a:cubicBezTo>
                  <a:cubicBezTo>
                    <a:pt x="1014" y="8289"/>
                    <a:pt x="768" y="8675"/>
                    <a:pt x="565" y="9061"/>
                  </a:cubicBezTo>
                  <a:cubicBezTo>
                    <a:pt x="312" y="9537"/>
                    <a:pt x="121" y="10089"/>
                    <a:pt x="28" y="10667"/>
                  </a:cubicBezTo>
                  <a:cubicBezTo>
                    <a:pt x="-9" y="10911"/>
                    <a:pt x="-9" y="11175"/>
                    <a:pt x="28" y="11419"/>
                  </a:cubicBezTo>
                  <a:cubicBezTo>
                    <a:pt x="95" y="11837"/>
                    <a:pt x="237" y="12240"/>
                    <a:pt x="411" y="12593"/>
                  </a:cubicBezTo>
                  <a:cubicBezTo>
                    <a:pt x="556" y="12886"/>
                    <a:pt x="730" y="13158"/>
                    <a:pt x="945" y="13345"/>
                  </a:cubicBezTo>
                  <a:cubicBezTo>
                    <a:pt x="1151" y="13524"/>
                    <a:pt x="1394" y="13634"/>
                    <a:pt x="1635" y="13666"/>
                  </a:cubicBezTo>
                  <a:cubicBezTo>
                    <a:pt x="2018" y="13715"/>
                    <a:pt x="2412" y="13610"/>
                    <a:pt x="2780" y="13451"/>
                  </a:cubicBezTo>
                  <a:cubicBezTo>
                    <a:pt x="2998" y="13358"/>
                    <a:pt x="3169" y="13097"/>
                    <a:pt x="3390" y="13024"/>
                  </a:cubicBezTo>
                  <a:cubicBezTo>
                    <a:pt x="3537" y="12975"/>
                    <a:pt x="3703" y="12951"/>
                    <a:pt x="3848" y="13024"/>
                  </a:cubicBezTo>
                  <a:cubicBezTo>
                    <a:pt x="4001" y="13101"/>
                    <a:pt x="4167" y="13240"/>
                    <a:pt x="4231" y="13451"/>
                  </a:cubicBezTo>
                  <a:cubicBezTo>
                    <a:pt x="4851" y="15459"/>
                    <a:pt x="3975" y="18024"/>
                    <a:pt x="3848" y="20308"/>
                  </a:cubicBezTo>
                  <a:lnTo>
                    <a:pt x="3822" y="20239"/>
                  </a:lnTo>
                  <a:close/>
                </a:path>
              </a:pathLst>
            </a:custGeom>
            <a:solidFill>
              <a:srgbClr val="DEE2E6"/>
            </a:solidFill>
            <a:ln>
              <a:solidFill>
                <a:srgbClr val="000000"/>
              </a:solidFill>
            </a:ln>
            <a:effectLst>
              <a:outerShdw dist="103350" dir="2700000">
                <a:srgbClr val="808080">
                  <a:alpha val="2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0" name="CustomShape 30"/>
            <p:cNvSpPr/>
            <p:nvPr/>
          </p:nvSpPr>
          <p:spPr>
            <a:xfrm rot="5358000">
              <a:off x="434880" y="-246240"/>
              <a:ext cx="1068840" cy="766440"/>
            </a:xfrm>
            <a:custGeom>
              <a:avLst/>
              <a:gdLst/>
              <a:ahLst/>
              <a:cxnLst/>
              <a:rect l="l" t="t" r="r" b="b"/>
              <a:pathLst>
                <a:path w="21617" h="23506">
                  <a:moveTo>
                    <a:pt x="3822" y="20239"/>
                  </a:moveTo>
                  <a:cubicBezTo>
                    <a:pt x="5451" y="20418"/>
                    <a:pt x="7281" y="21646"/>
                    <a:pt x="8714" y="20776"/>
                  </a:cubicBezTo>
                  <a:cubicBezTo>
                    <a:pt x="8865" y="20686"/>
                    <a:pt x="8964" y="20455"/>
                    <a:pt x="9019" y="20239"/>
                  </a:cubicBezTo>
                  <a:cubicBezTo>
                    <a:pt x="9071" y="20036"/>
                    <a:pt x="9053" y="19804"/>
                    <a:pt x="9019" y="19597"/>
                  </a:cubicBezTo>
                  <a:cubicBezTo>
                    <a:pt x="8966" y="19288"/>
                    <a:pt x="8781" y="19048"/>
                    <a:pt x="8714" y="18743"/>
                  </a:cubicBezTo>
                  <a:cubicBezTo>
                    <a:pt x="8601" y="18227"/>
                    <a:pt x="8526" y="17674"/>
                    <a:pt x="8560" y="17138"/>
                  </a:cubicBezTo>
                  <a:cubicBezTo>
                    <a:pt x="8584" y="16800"/>
                    <a:pt x="8662" y="16459"/>
                    <a:pt x="8790" y="16170"/>
                  </a:cubicBezTo>
                  <a:cubicBezTo>
                    <a:pt x="8923" y="15870"/>
                    <a:pt x="9117" y="15626"/>
                    <a:pt x="9326" y="15422"/>
                  </a:cubicBezTo>
                  <a:cubicBezTo>
                    <a:pt x="9578" y="15179"/>
                    <a:pt x="9865" y="14979"/>
                    <a:pt x="10164" y="14886"/>
                  </a:cubicBezTo>
                  <a:cubicBezTo>
                    <a:pt x="10338" y="14833"/>
                    <a:pt x="10527" y="14833"/>
                    <a:pt x="10701" y="14886"/>
                  </a:cubicBezTo>
                  <a:cubicBezTo>
                    <a:pt x="11112" y="15016"/>
                    <a:pt x="11507" y="15284"/>
                    <a:pt x="11846" y="15638"/>
                  </a:cubicBezTo>
                  <a:cubicBezTo>
                    <a:pt x="12122" y="15922"/>
                    <a:pt x="12397" y="16268"/>
                    <a:pt x="12534" y="16707"/>
                  </a:cubicBezTo>
                  <a:cubicBezTo>
                    <a:pt x="12687" y="17203"/>
                    <a:pt x="12716" y="17792"/>
                    <a:pt x="12641" y="18321"/>
                  </a:cubicBezTo>
                  <a:cubicBezTo>
                    <a:pt x="12586" y="18707"/>
                    <a:pt x="12368" y="19012"/>
                    <a:pt x="12246" y="19365"/>
                  </a:cubicBezTo>
                  <a:cubicBezTo>
                    <a:pt x="12151" y="19646"/>
                    <a:pt x="12009" y="19914"/>
                    <a:pt x="11983" y="20223"/>
                  </a:cubicBezTo>
                  <a:cubicBezTo>
                    <a:pt x="11962" y="20471"/>
                    <a:pt x="11930" y="20808"/>
                    <a:pt x="12070" y="20963"/>
                  </a:cubicBezTo>
                  <a:cubicBezTo>
                    <a:pt x="13488" y="22552"/>
                    <a:pt x="15695" y="20678"/>
                    <a:pt x="17507" y="20532"/>
                  </a:cubicBezTo>
                  <a:lnTo>
                    <a:pt x="17542" y="20524"/>
                  </a:lnTo>
                  <a:cubicBezTo>
                    <a:pt x="17438" y="17983"/>
                    <a:pt x="16101" y="14890"/>
                    <a:pt x="17235" y="12902"/>
                  </a:cubicBezTo>
                  <a:cubicBezTo>
                    <a:pt x="17345" y="12707"/>
                    <a:pt x="17586" y="12752"/>
                    <a:pt x="17762" y="12780"/>
                  </a:cubicBezTo>
                  <a:cubicBezTo>
                    <a:pt x="17983" y="12817"/>
                    <a:pt x="18174" y="13016"/>
                    <a:pt x="18374" y="13150"/>
                  </a:cubicBezTo>
                  <a:cubicBezTo>
                    <a:pt x="18627" y="13321"/>
                    <a:pt x="18844" y="13626"/>
                    <a:pt x="19120" y="13703"/>
                  </a:cubicBezTo>
                  <a:cubicBezTo>
                    <a:pt x="19497" y="13809"/>
                    <a:pt x="19917" y="13768"/>
                    <a:pt x="20271" y="13553"/>
                  </a:cubicBezTo>
                  <a:cubicBezTo>
                    <a:pt x="20584" y="13362"/>
                    <a:pt x="20831" y="12975"/>
                    <a:pt x="21034" y="12589"/>
                  </a:cubicBezTo>
                  <a:cubicBezTo>
                    <a:pt x="21286" y="12114"/>
                    <a:pt x="21477" y="11561"/>
                    <a:pt x="21570" y="10984"/>
                  </a:cubicBezTo>
                  <a:cubicBezTo>
                    <a:pt x="21608" y="10740"/>
                    <a:pt x="21608" y="10476"/>
                    <a:pt x="21570" y="10232"/>
                  </a:cubicBezTo>
                  <a:cubicBezTo>
                    <a:pt x="21504" y="9813"/>
                    <a:pt x="21361" y="9411"/>
                    <a:pt x="21187" y="9057"/>
                  </a:cubicBezTo>
                  <a:cubicBezTo>
                    <a:pt x="21042" y="8764"/>
                    <a:pt x="20868" y="8492"/>
                    <a:pt x="20654" y="8305"/>
                  </a:cubicBezTo>
                  <a:cubicBezTo>
                    <a:pt x="20448" y="8126"/>
                    <a:pt x="20204" y="8016"/>
                    <a:pt x="19964" y="7984"/>
                  </a:cubicBezTo>
                  <a:cubicBezTo>
                    <a:pt x="19581" y="7935"/>
                    <a:pt x="19186" y="8041"/>
                    <a:pt x="18818" y="8199"/>
                  </a:cubicBezTo>
                  <a:cubicBezTo>
                    <a:pt x="18601" y="8293"/>
                    <a:pt x="18429" y="8553"/>
                    <a:pt x="18209" y="8626"/>
                  </a:cubicBezTo>
                  <a:cubicBezTo>
                    <a:pt x="18061" y="8675"/>
                    <a:pt x="17896" y="8699"/>
                    <a:pt x="17751" y="8626"/>
                  </a:cubicBezTo>
                  <a:cubicBezTo>
                    <a:pt x="17597" y="8549"/>
                    <a:pt x="17432" y="8411"/>
                    <a:pt x="17368" y="8199"/>
                  </a:cubicBezTo>
                  <a:cubicBezTo>
                    <a:pt x="16747" y="6191"/>
                    <a:pt x="17623" y="3631"/>
                    <a:pt x="17751" y="1342"/>
                  </a:cubicBezTo>
                  <a:lnTo>
                    <a:pt x="17722" y="1358"/>
                  </a:lnTo>
                  <a:cubicBezTo>
                    <a:pt x="16089" y="1180"/>
                    <a:pt x="14262" y="-48"/>
                    <a:pt x="12829" y="822"/>
                  </a:cubicBezTo>
                  <a:cubicBezTo>
                    <a:pt x="12679" y="911"/>
                    <a:pt x="12580" y="1143"/>
                    <a:pt x="12525" y="1358"/>
                  </a:cubicBezTo>
                  <a:cubicBezTo>
                    <a:pt x="12473" y="1562"/>
                    <a:pt x="12490" y="1793"/>
                    <a:pt x="12525" y="2001"/>
                  </a:cubicBezTo>
                  <a:cubicBezTo>
                    <a:pt x="12577" y="2310"/>
                    <a:pt x="12763" y="2549"/>
                    <a:pt x="12829" y="2854"/>
                  </a:cubicBezTo>
                  <a:cubicBezTo>
                    <a:pt x="12942" y="3370"/>
                    <a:pt x="13018" y="3923"/>
                    <a:pt x="12983" y="4460"/>
                  </a:cubicBezTo>
                  <a:cubicBezTo>
                    <a:pt x="12960" y="4797"/>
                    <a:pt x="12882" y="5139"/>
                    <a:pt x="12754" y="5427"/>
                  </a:cubicBezTo>
                  <a:cubicBezTo>
                    <a:pt x="12621" y="5728"/>
                    <a:pt x="12426" y="5972"/>
                    <a:pt x="12217" y="6175"/>
                  </a:cubicBezTo>
                  <a:cubicBezTo>
                    <a:pt x="11965" y="6419"/>
                    <a:pt x="11678" y="6618"/>
                    <a:pt x="11379" y="6712"/>
                  </a:cubicBezTo>
                  <a:cubicBezTo>
                    <a:pt x="11205" y="6765"/>
                    <a:pt x="11017" y="6765"/>
                    <a:pt x="10843" y="6712"/>
                  </a:cubicBezTo>
                  <a:cubicBezTo>
                    <a:pt x="10431" y="6582"/>
                    <a:pt x="10037" y="6313"/>
                    <a:pt x="9697" y="5960"/>
                  </a:cubicBezTo>
                  <a:cubicBezTo>
                    <a:pt x="9422" y="5675"/>
                    <a:pt x="9146" y="5330"/>
                    <a:pt x="9010" y="4891"/>
                  </a:cubicBezTo>
                  <a:cubicBezTo>
                    <a:pt x="8856" y="4395"/>
                    <a:pt x="8827" y="3805"/>
                    <a:pt x="8903" y="3277"/>
                  </a:cubicBezTo>
                  <a:cubicBezTo>
                    <a:pt x="8958" y="2891"/>
                    <a:pt x="9175" y="2586"/>
                    <a:pt x="9297" y="2232"/>
                  </a:cubicBezTo>
                  <a:cubicBezTo>
                    <a:pt x="9393" y="1952"/>
                    <a:pt x="9535" y="1684"/>
                    <a:pt x="9561" y="1375"/>
                  </a:cubicBezTo>
                  <a:cubicBezTo>
                    <a:pt x="9581" y="1127"/>
                    <a:pt x="9613" y="789"/>
                    <a:pt x="9474" y="635"/>
                  </a:cubicBezTo>
                  <a:cubicBezTo>
                    <a:pt x="8056" y="-954"/>
                    <a:pt x="5849" y="924"/>
                    <a:pt x="4036" y="1066"/>
                  </a:cubicBezTo>
                  <a:lnTo>
                    <a:pt x="4057" y="1127"/>
                  </a:lnTo>
                  <a:cubicBezTo>
                    <a:pt x="4158" y="3667"/>
                    <a:pt x="5498" y="6760"/>
                    <a:pt x="4364" y="8748"/>
                  </a:cubicBezTo>
                  <a:cubicBezTo>
                    <a:pt x="4254" y="8943"/>
                    <a:pt x="4013" y="8899"/>
                    <a:pt x="3836" y="8870"/>
                  </a:cubicBezTo>
                  <a:cubicBezTo>
                    <a:pt x="3616" y="8833"/>
                    <a:pt x="3424" y="8634"/>
                    <a:pt x="3224" y="8500"/>
                  </a:cubicBezTo>
                  <a:cubicBezTo>
                    <a:pt x="2972" y="8329"/>
                    <a:pt x="2754" y="8025"/>
                    <a:pt x="2479" y="7947"/>
                  </a:cubicBezTo>
                  <a:cubicBezTo>
                    <a:pt x="2102" y="7842"/>
                    <a:pt x="1681" y="7882"/>
                    <a:pt x="1328" y="8098"/>
                  </a:cubicBezTo>
                  <a:cubicBezTo>
                    <a:pt x="1014" y="8289"/>
                    <a:pt x="768" y="8675"/>
                    <a:pt x="565" y="9061"/>
                  </a:cubicBezTo>
                  <a:cubicBezTo>
                    <a:pt x="312" y="9537"/>
                    <a:pt x="121" y="10089"/>
                    <a:pt x="28" y="10667"/>
                  </a:cubicBezTo>
                  <a:cubicBezTo>
                    <a:pt x="-9" y="10911"/>
                    <a:pt x="-9" y="11175"/>
                    <a:pt x="28" y="11419"/>
                  </a:cubicBezTo>
                  <a:cubicBezTo>
                    <a:pt x="95" y="11837"/>
                    <a:pt x="237" y="12240"/>
                    <a:pt x="411" y="12593"/>
                  </a:cubicBezTo>
                  <a:cubicBezTo>
                    <a:pt x="556" y="12886"/>
                    <a:pt x="730" y="13158"/>
                    <a:pt x="945" y="13345"/>
                  </a:cubicBezTo>
                  <a:cubicBezTo>
                    <a:pt x="1151" y="13524"/>
                    <a:pt x="1394" y="13634"/>
                    <a:pt x="1635" y="13666"/>
                  </a:cubicBezTo>
                  <a:cubicBezTo>
                    <a:pt x="2018" y="13715"/>
                    <a:pt x="2412" y="13610"/>
                    <a:pt x="2780" y="13451"/>
                  </a:cubicBezTo>
                  <a:cubicBezTo>
                    <a:pt x="2998" y="13358"/>
                    <a:pt x="3169" y="13097"/>
                    <a:pt x="3390" y="13024"/>
                  </a:cubicBezTo>
                  <a:cubicBezTo>
                    <a:pt x="3537" y="12975"/>
                    <a:pt x="3703" y="12951"/>
                    <a:pt x="3848" y="13024"/>
                  </a:cubicBezTo>
                  <a:cubicBezTo>
                    <a:pt x="4001" y="13101"/>
                    <a:pt x="4167" y="13240"/>
                    <a:pt x="4231" y="13451"/>
                  </a:cubicBezTo>
                  <a:cubicBezTo>
                    <a:pt x="4851" y="15459"/>
                    <a:pt x="3975" y="18024"/>
                    <a:pt x="3848" y="20308"/>
                  </a:cubicBezTo>
                  <a:lnTo>
                    <a:pt x="3822" y="20239"/>
                  </a:lnTo>
                  <a:close/>
                </a:path>
              </a:pathLst>
            </a:custGeom>
            <a:solidFill>
              <a:srgbClr val="6C757D"/>
            </a:solidFill>
            <a:ln>
              <a:solidFill>
                <a:srgbClr val="000000"/>
              </a:solidFill>
            </a:ln>
            <a:effectLst>
              <a:outerShdw dist="103350" dir="2700000">
                <a:srgbClr val="808080">
                  <a:alpha val="2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1" name="CustomShape 31"/>
            <p:cNvSpPr/>
            <p:nvPr/>
          </p:nvSpPr>
          <p:spPr>
            <a:xfrm>
              <a:off x="1779480" y="1794600"/>
              <a:ext cx="1073160" cy="766440"/>
            </a:xfrm>
            <a:custGeom>
              <a:avLst/>
              <a:gdLst/>
              <a:ahLst/>
              <a:cxnLst/>
              <a:rect l="l" t="t" r="r" b="b"/>
              <a:pathLst>
                <a:path w="21617" h="23506">
                  <a:moveTo>
                    <a:pt x="3822" y="20239"/>
                  </a:moveTo>
                  <a:cubicBezTo>
                    <a:pt x="5451" y="20418"/>
                    <a:pt x="7281" y="21646"/>
                    <a:pt x="8714" y="20776"/>
                  </a:cubicBezTo>
                  <a:cubicBezTo>
                    <a:pt x="8865" y="20686"/>
                    <a:pt x="8964" y="20455"/>
                    <a:pt x="9019" y="20239"/>
                  </a:cubicBezTo>
                  <a:cubicBezTo>
                    <a:pt x="9071" y="20036"/>
                    <a:pt x="9053" y="19804"/>
                    <a:pt x="9019" y="19597"/>
                  </a:cubicBezTo>
                  <a:cubicBezTo>
                    <a:pt x="8966" y="19288"/>
                    <a:pt x="8781" y="19048"/>
                    <a:pt x="8714" y="18743"/>
                  </a:cubicBezTo>
                  <a:cubicBezTo>
                    <a:pt x="8601" y="18227"/>
                    <a:pt x="8526" y="17674"/>
                    <a:pt x="8560" y="17138"/>
                  </a:cubicBezTo>
                  <a:cubicBezTo>
                    <a:pt x="8584" y="16800"/>
                    <a:pt x="8662" y="16459"/>
                    <a:pt x="8790" y="16170"/>
                  </a:cubicBezTo>
                  <a:cubicBezTo>
                    <a:pt x="8923" y="15870"/>
                    <a:pt x="9117" y="15626"/>
                    <a:pt x="9326" y="15422"/>
                  </a:cubicBezTo>
                  <a:cubicBezTo>
                    <a:pt x="9578" y="15179"/>
                    <a:pt x="9865" y="14979"/>
                    <a:pt x="10164" y="14886"/>
                  </a:cubicBezTo>
                  <a:cubicBezTo>
                    <a:pt x="10338" y="14833"/>
                    <a:pt x="10527" y="14833"/>
                    <a:pt x="10701" y="14886"/>
                  </a:cubicBezTo>
                  <a:cubicBezTo>
                    <a:pt x="11112" y="15016"/>
                    <a:pt x="11507" y="15284"/>
                    <a:pt x="11846" y="15638"/>
                  </a:cubicBezTo>
                  <a:cubicBezTo>
                    <a:pt x="12122" y="15922"/>
                    <a:pt x="12397" y="16268"/>
                    <a:pt x="12534" y="16707"/>
                  </a:cubicBezTo>
                  <a:cubicBezTo>
                    <a:pt x="12687" y="17203"/>
                    <a:pt x="12716" y="17792"/>
                    <a:pt x="12641" y="18321"/>
                  </a:cubicBezTo>
                  <a:cubicBezTo>
                    <a:pt x="12586" y="18707"/>
                    <a:pt x="12368" y="19012"/>
                    <a:pt x="12246" y="19365"/>
                  </a:cubicBezTo>
                  <a:cubicBezTo>
                    <a:pt x="12151" y="19646"/>
                    <a:pt x="12009" y="19914"/>
                    <a:pt x="11983" y="20223"/>
                  </a:cubicBezTo>
                  <a:cubicBezTo>
                    <a:pt x="11962" y="20471"/>
                    <a:pt x="11930" y="20808"/>
                    <a:pt x="12070" y="20963"/>
                  </a:cubicBezTo>
                  <a:cubicBezTo>
                    <a:pt x="13488" y="22552"/>
                    <a:pt x="15695" y="20678"/>
                    <a:pt x="17507" y="20532"/>
                  </a:cubicBezTo>
                  <a:lnTo>
                    <a:pt x="17542" y="20524"/>
                  </a:lnTo>
                  <a:cubicBezTo>
                    <a:pt x="17438" y="17983"/>
                    <a:pt x="16101" y="14890"/>
                    <a:pt x="17235" y="12902"/>
                  </a:cubicBezTo>
                  <a:cubicBezTo>
                    <a:pt x="17345" y="12707"/>
                    <a:pt x="17586" y="12752"/>
                    <a:pt x="17762" y="12780"/>
                  </a:cubicBezTo>
                  <a:cubicBezTo>
                    <a:pt x="17983" y="12817"/>
                    <a:pt x="18174" y="13016"/>
                    <a:pt x="18374" y="13150"/>
                  </a:cubicBezTo>
                  <a:cubicBezTo>
                    <a:pt x="18627" y="13321"/>
                    <a:pt x="18844" y="13626"/>
                    <a:pt x="19120" y="13703"/>
                  </a:cubicBezTo>
                  <a:cubicBezTo>
                    <a:pt x="19497" y="13809"/>
                    <a:pt x="19917" y="13768"/>
                    <a:pt x="20271" y="13553"/>
                  </a:cubicBezTo>
                  <a:cubicBezTo>
                    <a:pt x="20584" y="13362"/>
                    <a:pt x="20831" y="12975"/>
                    <a:pt x="21034" y="12589"/>
                  </a:cubicBezTo>
                  <a:cubicBezTo>
                    <a:pt x="21286" y="12114"/>
                    <a:pt x="21477" y="11561"/>
                    <a:pt x="21570" y="10984"/>
                  </a:cubicBezTo>
                  <a:cubicBezTo>
                    <a:pt x="21608" y="10740"/>
                    <a:pt x="21608" y="10476"/>
                    <a:pt x="21570" y="10232"/>
                  </a:cubicBezTo>
                  <a:cubicBezTo>
                    <a:pt x="21504" y="9813"/>
                    <a:pt x="21361" y="9411"/>
                    <a:pt x="21187" y="9057"/>
                  </a:cubicBezTo>
                  <a:cubicBezTo>
                    <a:pt x="21042" y="8764"/>
                    <a:pt x="20868" y="8492"/>
                    <a:pt x="20654" y="8305"/>
                  </a:cubicBezTo>
                  <a:cubicBezTo>
                    <a:pt x="20448" y="8126"/>
                    <a:pt x="20204" y="8016"/>
                    <a:pt x="19964" y="7984"/>
                  </a:cubicBezTo>
                  <a:cubicBezTo>
                    <a:pt x="19581" y="7935"/>
                    <a:pt x="19186" y="8041"/>
                    <a:pt x="18818" y="8199"/>
                  </a:cubicBezTo>
                  <a:cubicBezTo>
                    <a:pt x="18601" y="8293"/>
                    <a:pt x="18429" y="8553"/>
                    <a:pt x="18209" y="8626"/>
                  </a:cubicBezTo>
                  <a:cubicBezTo>
                    <a:pt x="18061" y="8675"/>
                    <a:pt x="17896" y="8699"/>
                    <a:pt x="17751" y="8626"/>
                  </a:cubicBezTo>
                  <a:cubicBezTo>
                    <a:pt x="17597" y="8549"/>
                    <a:pt x="17432" y="8411"/>
                    <a:pt x="17368" y="8199"/>
                  </a:cubicBezTo>
                  <a:cubicBezTo>
                    <a:pt x="16747" y="6191"/>
                    <a:pt x="17623" y="3631"/>
                    <a:pt x="17751" y="1342"/>
                  </a:cubicBezTo>
                  <a:lnTo>
                    <a:pt x="17722" y="1358"/>
                  </a:lnTo>
                  <a:cubicBezTo>
                    <a:pt x="16089" y="1180"/>
                    <a:pt x="14262" y="-48"/>
                    <a:pt x="12829" y="822"/>
                  </a:cubicBezTo>
                  <a:cubicBezTo>
                    <a:pt x="12679" y="911"/>
                    <a:pt x="12580" y="1143"/>
                    <a:pt x="12525" y="1358"/>
                  </a:cubicBezTo>
                  <a:cubicBezTo>
                    <a:pt x="12473" y="1562"/>
                    <a:pt x="12490" y="1793"/>
                    <a:pt x="12525" y="2001"/>
                  </a:cubicBezTo>
                  <a:cubicBezTo>
                    <a:pt x="12577" y="2310"/>
                    <a:pt x="12763" y="2549"/>
                    <a:pt x="12829" y="2854"/>
                  </a:cubicBezTo>
                  <a:cubicBezTo>
                    <a:pt x="12942" y="3370"/>
                    <a:pt x="13018" y="3923"/>
                    <a:pt x="12983" y="4460"/>
                  </a:cubicBezTo>
                  <a:cubicBezTo>
                    <a:pt x="12960" y="4797"/>
                    <a:pt x="12882" y="5139"/>
                    <a:pt x="12754" y="5427"/>
                  </a:cubicBezTo>
                  <a:cubicBezTo>
                    <a:pt x="12621" y="5728"/>
                    <a:pt x="12426" y="5972"/>
                    <a:pt x="12217" y="6175"/>
                  </a:cubicBezTo>
                  <a:cubicBezTo>
                    <a:pt x="11965" y="6419"/>
                    <a:pt x="11678" y="6618"/>
                    <a:pt x="11379" y="6712"/>
                  </a:cubicBezTo>
                  <a:cubicBezTo>
                    <a:pt x="11205" y="6765"/>
                    <a:pt x="11017" y="6765"/>
                    <a:pt x="10843" y="6712"/>
                  </a:cubicBezTo>
                  <a:cubicBezTo>
                    <a:pt x="10431" y="6582"/>
                    <a:pt x="10037" y="6313"/>
                    <a:pt x="9697" y="5960"/>
                  </a:cubicBezTo>
                  <a:cubicBezTo>
                    <a:pt x="9422" y="5675"/>
                    <a:pt x="9146" y="5330"/>
                    <a:pt x="9010" y="4891"/>
                  </a:cubicBezTo>
                  <a:cubicBezTo>
                    <a:pt x="8856" y="4395"/>
                    <a:pt x="8827" y="3805"/>
                    <a:pt x="8903" y="3277"/>
                  </a:cubicBezTo>
                  <a:cubicBezTo>
                    <a:pt x="8958" y="2891"/>
                    <a:pt x="9175" y="2586"/>
                    <a:pt x="9297" y="2232"/>
                  </a:cubicBezTo>
                  <a:cubicBezTo>
                    <a:pt x="9393" y="1952"/>
                    <a:pt x="9535" y="1684"/>
                    <a:pt x="9561" y="1375"/>
                  </a:cubicBezTo>
                  <a:cubicBezTo>
                    <a:pt x="9581" y="1127"/>
                    <a:pt x="9613" y="789"/>
                    <a:pt x="9474" y="635"/>
                  </a:cubicBezTo>
                  <a:cubicBezTo>
                    <a:pt x="8056" y="-954"/>
                    <a:pt x="5849" y="924"/>
                    <a:pt x="4036" y="1066"/>
                  </a:cubicBezTo>
                  <a:lnTo>
                    <a:pt x="4057" y="1127"/>
                  </a:lnTo>
                  <a:cubicBezTo>
                    <a:pt x="4158" y="3667"/>
                    <a:pt x="5498" y="6760"/>
                    <a:pt x="4364" y="8748"/>
                  </a:cubicBezTo>
                  <a:cubicBezTo>
                    <a:pt x="4254" y="8943"/>
                    <a:pt x="4013" y="8899"/>
                    <a:pt x="3836" y="8870"/>
                  </a:cubicBezTo>
                  <a:cubicBezTo>
                    <a:pt x="3616" y="8833"/>
                    <a:pt x="3424" y="8634"/>
                    <a:pt x="3224" y="8500"/>
                  </a:cubicBezTo>
                  <a:cubicBezTo>
                    <a:pt x="2972" y="8329"/>
                    <a:pt x="2754" y="8025"/>
                    <a:pt x="2479" y="7947"/>
                  </a:cubicBezTo>
                  <a:cubicBezTo>
                    <a:pt x="2102" y="7842"/>
                    <a:pt x="1681" y="7882"/>
                    <a:pt x="1328" y="8098"/>
                  </a:cubicBezTo>
                  <a:cubicBezTo>
                    <a:pt x="1014" y="8289"/>
                    <a:pt x="768" y="8675"/>
                    <a:pt x="565" y="9061"/>
                  </a:cubicBezTo>
                  <a:cubicBezTo>
                    <a:pt x="312" y="9537"/>
                    <a:pt x="121" y="10089"/>
                    <a:pt x="28" y="10667"/>
                  </a:cubicBezTo>
                  <a:cubicBezTo>
                    <a:pt x="-9" y="10911"/>
                    <a:pt x="-9" y="11175"/>
                    <a:pt x="28" y="11419"/>
                  </a:cubicBezTo>
                  <a:cubicBezTo>
                    <a:pt x="95" y="11837"/>
                    <a:pt x="237" y="12240"/>
                    <a:pt x="411" y="12593"/>
                  </a:cubicBezTo>
                  <a:cubicBezTo>
                    <a:pt x="556" y="12886"/>
                    <a:pt x="730" y="13158"/>
                    <a:pt x="945" y="13345"/>
                  </a:cubicBezTo>
                  <a:cubicBezTo>
                    <a:pt x="1151" y="13524"/>
                    <a:pt x="1394" y="13634"/>
                    <a:pt x="1635" y="13666"/>
                  </a:cubicBezTo>
                  <a:cubicBezTo>
                    <a:pt x="2018" y="13715"/>
                    <a:pt x="2412" y="13610"/>
                    <a:pt x="2780" y="13451"/>
                  </a:cubicBezTo>
                  <a:cubicBezTo>
                    <a:pt x="2998" y="13358"/>
                    <a:pt x="3169" y="13097"/>
                    <a:pt x="3390" y="13024"/>
                  </a:cubicBezTo>
                  <a:cubicBezTo>
                    <a:pt x="3537" y="12975"/>
                    <a:pt x="3703" y="12951"/>
                    <a:pt x="3848" y="13024"/>
                  </a:cubicBezTo>
                  <a:cubicBezTo>
                    <a:pt x="4001" y="13101"/>
                    <a:pt x="4167" y="13240"/>
                    <a:pt x="4231" y="13451"/>
                  </a:cubicBezTo>
                  <a:cubicBezTo>
                    <a:pt x="4851" y="15459"/>
                    <a:pt x="3975" y="18024"/>
                    <a:pt x="3848" y="20308"/>
                  </a:cubicBezTo>
                  <a:lnTo>
                    <a:pt x="3822" y="20239"/>
                  </a:lnTo>
                  <a:close/>
                </a:path>
              </a:pathLst>
            </a:custGeom>
            <a:solidFill>
              <a:srgbClr val="CED4DA"/>
            </a:solidFill>
            <a:ln>
              <a:solidFill>
                <a:srgbClr val="000000"/>
              </a:solidFill>
            </a:ln>
            <a:effectLst>
              <a:outerShdw dist="103350" dir="2700000">
                <a:srgbClr val="808080">
                  <a:alpha val="2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2" name="CustomShape 32"/>
            <p:cNvSpPr/>
            <p:nvPr/>
          </p:nvSpPr>
          <p:spPr>
            <a:xfrm>
              <a:off x="1106280" y="-257040"/>
              <a:ext cx="1073160" cy="766440"/>
            </a:xfrm>
            <a:custGeom>
              <a:avLst/>
              <a:gdLst/>
              <a:ahLst/>
              <a:cxnLst/>
              <a:rect l="l" t="t" r="r" b="b"/>
              <a:pathLst>
                <a:path w="21617" h="23506">
                  <a:moveTo>
                    <a:pt x="3822" y="20239"/>
                  </a:moveTo>
                  <a:cubicBezTo>
                    <a:pt x="5451" y="20418"/>
                    <a:pt x="7281" y="21646"/>
                    <a:pt x="8714" y="20776"/>
                  </a:cubicBezTo>
                  <a:cubicBezTo>
                    <a:pt x="8865" y="20686"/>
                    <a:pt x="8964" y="20455"/>
                    <a:pt x="9019" y="20239"/>
                  </a:cubicBezTo>
                  <a:cubicBezTo>
                    <a:pt x="9071" y="20036"/>
                    <a:pt x="9053" y="19804"/>
                    <a:pt x="9019" y="19597"/>
                  </a:cubicBezTo>
                  <a:cubicBezTo>
                    <a:pt x="8966" y="19288"/>
                    <a:pt x="8781" y="19048"/>
                    <a:pt x="8714" y="18743"/>
                  </a:cubicBezTo>
                  <a:cubicBezTo>
                    <a:pt x="8601" y="18227"/>
                    <a:pt x="8526" y="17674"/>
                    <a:pt x="8560" y="17138"/>
                  </a:cubicBezTo>
                  <a:cubicBezTo>
                    <a:pt x="8584" y="16800"/>
                    <a:pt x="8662" y="16459"/>
                    <a:pt x="8790" y="16170"/>
                  </a:cubicBezTo>
                  <a:cubicBezTo>
                    <a:pt x="8923" y="15870"/>
                    <a:pt x="9117" y="15626"/>
                    <a:pt x="9326" y="15422"/>
                  </a:cubicBezTo>
                  <a:cubicBezTo>
                    <a:pt x="9578" y="15179"/>
                    <a:pt x="9865" y="14979"/>
                    <a:pt x="10164" y="14886"/>
                  </a:cubicBezTo>
                  <a:cubicBezTo>
                    <a:pt x="10338" y="14833"/>
                    <a:pt x="10527" y="14833"/>
                    <a:pt x="10701" y="14886"/>
                  </a:cubicBezTo>
                  <a:cubicBezTo>
                    <a:pt x="11112" y="15016"/>
                    <a:pt x="11507" y="15284"/>
                    <a:pt x="11846" y="15638"/>
                  </a:cubicBezTo>
                  <a:cubicBezTo>
                    <a:pt x="12122" y="15922"/>
                    <a:pt x="12397" y="16268"/>
                    <a:pt x="12534" y="16707"/>
                  </a:cubicBezTo>
                  <a:cubicBezTo>
                    <a:pt x="12687" y="17203"/>
                    <a:pt x="12716" y="17792"/>
                    <a:pt x="12641" y="18321"/>
                  </a:cubicBezTo>
                  <a:cubicBezTo>
                    <a:pt x="12586" y="18707"/>
                    <a:pt x="12368" y="19012"/>
                    <a:pt x="12246" y="19365"/>
                  </a:cubicBezTo>
                  <a:cubicBezTo>
                    <a:pt x="12151" y="19646"/>
                    <a:pt x="12009" y="19914"/>
                    <a:pt x="11983" y="20223"/>
                  </a:cubicBezTo>
                  <a:cubicBezTo>
                    <a:pt x="11962" y="20471"/>
                    <a:pt x="11930" y="20808"/>
                    <a:pt x="12070" y="20963"/>
                  </a:cubicBezTo>
                  <a:cubicBezTo>
                    <a:pt x="13488" y="22552"/>
                    <a:pt x="15695" y="20678"/>
                    <a:pt x="17507" y="20532"/>
                  </a:cubicBezTo>
                  <a:lnTo>
                    <a:pt x="17542" y="20524"/>
                  </a:lnTo>
                  <a:cubicBezTo>
                    <a:pt x="17438" y="17983"/>
                    <a:pt x="16101" y="14890"/>
                    <a:pt x="17235" y="12902"/>
                  </a:cubicBezTo>
                  <a:cubicBezTo>
                    <a:pt x="17345" y="12707"/>
                    <a:pt x="17586" y="12752"/>
                    <a:pt x="17762" y="12780"/>
                  </a:cubicBezTo>
                  <a:cubicBezTo>
                    <a:pt x="17983" y="12817"/>
                    <a:pt x="18174" y="13016"/>
                    <a:pt x="18374" y="13150"/>
                  </a:cubicBezTo>
                  <a:cubicBezTo>
                    <a:pt x="18627" y="13321"/>
                    <a:pt x="18844" y="13626"/>
                    <a:pt x="19120" y="13703"/>
                  </a:cubicBezTo>
                  <a:cubicBezTo>
                    <a:pt x="19497" y="13809"/>
                    <a:pt x="19917" y="13768"/>
                    <a:pt x="20271" y="13553"/>
                  </a:cubicBezTo>
                  <a:cubicBezTo>
                    <a:pt x="20584" y="13362"/>
                    <a:pt x="20831" y="12975"/>
                    <a:pt x="21034" y="12589"/>
                  </a:cubicBezTo>
                  <a:cubicBezTo>
                    <a:pt x="21286" y="12114"/>
                    <a:pt x="21477" y="11561"/>
                    <a:pt x="21570" y="10984"/>
                  </a:cubicBezTo>
                  <a:cubicBezTo>
                    <a:pt x="21608" y="10740"/>
                    <a:pt x="21608" y="10476"/>
                    <a:pt x="21570" y="10232"/>
                  </a:cubicBezTo>
                  <a:cubicBezTo>
                    <a:pt x="21504" y="9813"/>
                    <a:pt x="21361" y="9411"/>
                    <a:pt x="21187" y="9057"/>
                  </a:cubicBezTo>
                  <a:cubicBezTo>
                    <a:pt x="21042" y="8764"/>
                    <a:pt x="20868" y="8492"/>
                    <a:pt x="20654" y="8305"/>
                  </a:cubicBezTo>
                  <a:cubicBezTo>
                    <a:pt x="20448" y="8126"/>
                    <a:pt x="20204" y="8016"/>
                    <a:pt x="19964" y="7984"/>
                  </a:cubicBezTo>
                  <a:cubicBezTo>
                    <a:pt x="19581" y="7935"/>
                    <a:pt x="19186" y="8041"/>
                    <a:pt x="18818" y="8199"/>
                  </a:cubicBezTo>
                  <a:cubicBezTo>
                    <a:pt x="18601" y="8293"/>
                    <a:pt x="18429" y="8553"/>
                    <a:pt x="18209" y="8626"/>
                  </a:cubicBezTo>
                  <a:cubicBezTo>
                    <a:pt x="18061" y="8675"/>
                    <a:pt x="17896" y="8699"/>
                    <a:pt x="17751" y="8626"/>
                  </a:cubicBezTo>
                  <a:cubicBezTo>
                    <a:pt x="17597" y="8549"/>
                    <a:pt x="17432" y="8411"/>
                    <a:pt x="17368" y="8199"/>
                  </a:cubicBezTo>
                  <a:cubicBezTo>
                    <a:pt x="16747" y="6191"/>
                    <a:pt x="17623" y="3631"/>
                    <a:pt x="17751" y="1342"/>
                  </a:cubicBezTo>
                  <a:lnTo>
                    <a:pt x="17722" y="1358"/>
                  </a:lnTo>
                  <a:cubicBezTo>
                    <a:pt x="16089" y="1180"/>
                    <a:pt x="14262" y="-48"/>
                    <a:pt x="12829" y="822"/>
                  </a:cubicBezTo>
                  <a:cubicBezTo>
                    <a:pt x="12679" y="911"/>
                    <a:pt x="12580" y="1143"/>
                    <a:pt x="12525" y="1358"/>
                  </a:cubicBezTo>
                  <a:cubicBezTo>
                    <a:pt x="12473" y="1562"/>
                    <a:pt x="12490" y="1793"/>
                    <a:pt x="12525" y="2001"/>
                  </a:cubicBezTo>
                  <a:cubicBezTo>
                    <a:pt x="12577" y="2310"/>
                    <a:pt x="12763" y="2549"/>
                    <a:pt x="12829" y="2854"/>
                  </a:cubicBezTo>
                  <a:cubicBezTo>
                    <a:pt x="12942" y="3370"/>
                    <a:pt x="13018" y="3923"/>
                    <a:pt x="12983" y="4460"/>
                  </a:cubicBezTo>
                  <a:cubicBezTo>
                    <a:pt x="12960" y="4797"/>
                    <a:pt x="12882" y="5139"/>
                    <a:pt x="12754" y="5427"/>
                  </a:cubicBezTo>
                  <a:cubicBezTo>
                    <a:pt x="12621" y="5728"/>
                    <a:pt x="12426" y="5972"/>
                    <a:pt x="12217" y="6175"/>
                  </a:cubicBezTo>
                  <a:cubicBezTo>
                    <a:pt x="11965" y="6419"/>
                    <a:pt x="11678" y="6618"/>
                    <a:pt x="11379" y="6712"/>
                  </a:cubicBezTo>
                  <a:cubicBezTo>
                    <a:pt x="11205" y="6765"/>
                    <a:pt x="11017" y="6765"/>
                    <a:pt x="10843" y="6712"/>
                  </a:cubicBezTo>
                  <a:cubicBezTo>
                    <a:pt x="10431" y="6582"/>
                    <a:pt x="10037" y="6313"/>
                    <a:pt x="9697" y="5960"/>
                  </a:cubicBezTo>
                  <a:cubicBezTo>
                    <a:pt x="9422" y="5675"/>
                    <a:pt x="9146" y="5330"/>
                    <a:pt x="9010" y="4891"/>
                  </a:cubicBezTo>
                  <a:cubicBezTo>
                    <a:pt x="8856" y="4395"/>
                    <a:pt x="8827" y="3805"/>
                    <a:pt x="8903" y="3277"/>
                  </a:cubicBezTo>
                  <a:cubicBezTo>
                    <a:pt x="8958" y="2891"/>
                    <a:pt x="9175" y="2586"/>
                    <a:pt x="9297" y="2232"/>
                  </a:cubicBezTo>
                  <a:cubicBezTo>
                    <a:pt x="9393" y="1952"/>
                    <a:pt x="9535" y="1684"/>
                    <a:pt x="9561" y="1375"/>
                  </a:cubicBezTo>
                  <a:cubicBezTo>
                    <a:pt x="9581" y="1127"/>
                    <a:pt x="9613" y="789"/>
                    <a:pt x="9474" y="635"/>
                  </a:cubicBezTo>
                  <a:cubicBezTo>
                    <a:pt x="8056" y="-954"/>
                    <a:pt x="5849" y="924"/>
                    <a:pt x="4036" y="1066"/>
                  </a:cubicBezTo>
                  <a:lnTo>
                    <a:pt x="4057" y="1127"/>
                  </a:lnTo>
                  <a:cubicBezTo>
                    <a:pt x="4158" y="3667"/>
                    <a:pt x="5498" y="6760"/>
                    <a:pt x="4364" y="8748"/>
                  </a:cubicBezTo>
                  <a:cubicBezTo>
                    <a:pt x="4254" y="8943"/>
                    <a:pt x="4013" y="8899"/>
                    <a:pt x="3836" y="8870"/>
                  </a:cubicBezTo>
                  <a:cubicBezTo>
                    <a:pt x="3616" y="8833"/>
                    <a:pt x="3424" y="8634"/>
                    <a:pt x="3224" y="8500"/>
                  </a:cubicBezTo>
                  <a:cubicBezTo>
                    <a:pt x="2972" y="8329"/>
                    <a:pt x="2754" y="8025"/>
                    <a:pt x="2479" y="7947"/>
                  </a:cubicBezTo>
                  <a:cubicBezTo>
                    <a:pt x="2102" y="7842"/>
                    <a:pt x="1681" y="7882"/>
                    <a:pt x="1328" y="8098"/>
                  </a:cubicBezTo>
                  <a:cubicBezTo>
                    <a:pt x="1014" y="8289"/>
                    <a:pt x="768" y="8675"/>
                    <a:pt x="565" y="9061"/>
                  </a:cubicBezTo>
                  <a:cubicBezTo>
                    <a:pt x="312" y="9537"/>
                    <a:pt x="121" y="10089"/>
                    <a:pt x="28" y="10667"/>
                  </a:cubicBezTo>
                  <a:cubicBezTo>
                    <a:pt x="-9" y="10911"/>
                    <a:pt x="-9" y="11175"/>
                    <a:pt x="28" y="11419"/>
                  </a:cubicBezTo>
                  <a:cubicBezTo>
                    <a:pt x="95" y="11837"/>
                    <a:pt x="237" y="12240"/>
                    <a:pt x="411" y="12593"/>
                  </a:cubicBezTo>
                  <a:cubicBezTo>
                    <a:pt x="556" y="12886"/>
                    <a:pt x="730" y="13158"/>
                    <a:pt x="945" y="13345"/>
                  </a:cubicBezTo>
                  <a:cubicBezTo>
                    <a:pt x="1151" y="13524"/>
                    <a:pt x="1394" y="13634"/>
                    <a:pt x="1635" y="13666"/>
                  </a:cubicBezTo>
                  <a:cubicBezTo>
                    <a:pt x="2018" y="13715"/>
                    <a:pt x="2412" y="13610"/>
                    <a:pt x="2780" y="13451"/>
                  </a:cubicBezTo>
                  <a:cubicBezTo>
                    <a:pt x="2998" y="13358"/>
                    <a:pt x="3169" y="13097"/>
                    <a:pt x="3390" y="13024"/>
                  </a:cubicBezTo>
                  <a:cubicBezTo>
                    <a:pt x="3537" y="12975"/>
                    <a:pt x="3703" y="12951"/>
                    <a:pt x="3848" y="13024"/>
                  </a:cubicBezTo>
                  <a:cubicBezTo>
                    <a:pt x="4001" y="13101"/>
                    <a:pt x="4167" y="13240"/>
                    <a:pt x="4231" y="13451"/>
                  </a:cubicBezTo>
                  <a:cubicBezTo>
                    <a:pt x="4851" y="15459"/>
                    <a:pt x="3975" y="18024"/>
                    <a:pt x="3848" y="20308"/>
                  </a:cubicBezTo>
                  <a:lnTo>
                    <a:pt x="3822" y="20239"/>
                  </a:lnTo>
                  <a:close/>
                </a:path>
              </a:pathLst>
            </a:custGeom>
            <a:blipFill rotWithShape="0">
              <a:blip r:embed="rId14"/>
              <a:tile/>
            </a:blipFill>
            <a:ln>
              <a:solidFill>
                <a:srgbClr val="000000"/>
              </a:solidFill>
            </a:ln>
            <a:effectLst>
              <a:outerShdw dist="103350" dir="2700000">
                <a:srgbClr val="808080">
                  <a:alpha val="2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3" name="CustomShape 33"/>
            <p:cNvSpPr/>
            <p:nvPr/>
          </p:nvSpPr>
          <p:spPr>
            <a:xfrm>
              <a:off x="-908280" y="1790640"/>
              <a:ext cx="1073160" cy="766440"/>
            </a:xfrm>
            <a:custGeom>
              <a:avLst/>
              <a:gdLst/>
              <a:ahLst/>
              <a:cxnLst/>
              <a:rect l="l" t="t" r="r" b="b"/>
              <a:pathLst>
                <a:path w="21617" h="23506">
                  <a:moveTo>
                    <a:pt x="3822" y="20239"/>
                  </a:moveTo>
                  <a:cubicBezTo>
                    <a:pt x="5451" y="20418"/>
                    <a:pt x="7281" y="21646"/>
                    <a:pt x="8714" y="20776"/>
                  </a:cubicBezTo>
                  <a:cubicBezTo>
                    <a:pt x="8865" y="20686"/>
                    <a:pt x="8964" y="20455"/>
                    <a:pt x="9019" y="20239"/>
                  </a:cubicBezTo>
                  <a:cubicBezTo>
                    <a:pt x="9071" y="20036"/>
                    <a:pt x="9053" y="19804"/>
                    <a:pt x="9019" y="19597"/>
                  </a:cubicBezTo>
                  <a:cubicBezTo>
                    <a:pt x="8966" y="19288"/>
                    <a:pt x="8781" y="19048"/>
                    <a:pt x="8714" y="18743"/>
                  </a:cubicBezTo>
                  <a:cubicBezTo>
                    <a:pt x="8601" y="18227"/>
                    <a:pt x="8526" y="17674"/>
                    <a:pt x="8560" y="17138"/>
                  </a:cubicBezTo>
                  <a:cubicBezTo>
                    <a:pt x="8584" y="16800"/>
                    <a:pt x="8662" y="16459"/>
                    <a:pt x="8790" y="16170"/>
                  </a:cubicBezTo>
                  <a:cubicBezTo>
                    <a:pt x="8923" y="15870"/>
                    <a:pt x="9117" y="15626"/>
                    <a:pt x="9326" y="15422"/>
                  </a:cubicBezTo>
                  <a:cubicBezTo>
                    <a:pt x="9578" y="15179"/>
                    <a:pt x="9865" y="14979"/>
                    <a:pt x="10164" y="14886"/>
                  </a:cubicBezTo>
                  <a:cubicBezTo>
                    <a:pt x="10338" y="14833"/>
                    <a:pt x="10527" y="14833"/>
                    <a:pt x="10701" y="14886"/>
                  </a:cubicBezTo>
                  <a:cubicBezTo>
                    <a:pt x="11112" y="15016"/>
                    <a:pt x="11507" y="15284"/>
                    <a:pt x="11846" y="15638"/>
                  </a:cubicBezTo>
                  <a:cubicBezTo>
                    <a:pt x="12122" y="15922"/>
                    <a:pt x="12397" y="16268"/>
                    <a:pt x="12534" y="16707"/>
                  </a:cubicBezTo>
                  <a:cubicBezTo>
                    <a:pt x="12687" y="17203"/>
                    <a:pt x="12716" y="17792"/>
                    <a:pt x="12641" y="18321"/>
                  </a:cubicBezTo>
                  <a:cubicBezTo>
                    <a:pt x="12586" y="18707"/>
                    <a:pt x="12368" y="19012"/>
                    <a:pt x="12246" y="19365"/>
                  </a:cubicBezTo>
                  <a:cubicBezTo>
                    <a:pt x="12151" y="19646"/>
                    <a:pt x="12009" y="19914"/>
                    <a:pt x="11983" y="20223"/>
                  </a:cubicBezTo>
                  <a:cubicBezTo>
                    <a:pt x="11962" y="20471"/>
                    <a:pt x="11930" y="20808"/>
                    <a:pt x="12070" y="20963"/>
                  </a:cubicBezTo>
                  <a:cubicBezTo>
                    <a:pt x="13488" y="22552"/>
                    <a:pt x="15695" y="20678"/>
                    <a:pt x="17507" y="20532"/>
                  </a:cubicBezTo>
                  <a:lnTo>
                    <a:pt x="17542" y="20524"/>
                  </a:lnTo>
                  <a:cubicBezTo>
                    <a:pt x="17438" y="17983"/>
                    <a:pt x="16101" y="14890"/>
                    <a:pt x="17235" y="12902"/>
                  </a:cubicBezTo>
                  <a:cubicBezTo>
                    <a:pt x="17345" y="12707"/>
                    <a:pt x="17586" y="12752"/>
                    <a:pt x="17762" y="12780"/>
                  </a:cubicBezTo>
                  <a:cubicBezTo>
                    <a:pt x="17983" y="12817"/>
                    <a:pt x="18174" y="13016"/>
                    <a:pt x="18374" y="13150"/>
                  </a:cubicBezTo>
                  <a:cubicBezTo>
                    <a:pt x="18627" y="13321"/>
                    <a:pt x="18844" y="13626"/>
                    <a:pt x="19120" y="13703"/>
                  </a:cubicBezTo>
                  <a:cubicBezTo>
                    <a:pt x="19497" y="13809"/>
                    <a:pt x="19917" y="13768"/>
                    <a:pt x="20271" y="13553"/>
                  </a:cubicBezTo>
                  <a:cubicBezTo>
                    <a:pt x="20584" y="13362"/>
                    <a:pt x="20831" y="12975"/>
                    <a:pt x="21034" y="12589"/>
                  </a:cubicBezTo>
                  <a:cubicBezTo>
                    <a:pt x="21286" y="12114"/>
                    <a:pt x="21477" y="11561"/>
                    <a:pt x="21570" y="10984"/>
                  </a:cubicBezTo>
                  <a:cubicBezTo>
                    <a:pt x="21608" y="10740"/>
                    <a:pt x="21608" y="10476"/>
                    <a:pt x="21570" y="10232"/>
                  </a:cubicBezTo>
                  <a:cubicBezTo>
                    <a:pt x="21504" y="9813"/>
                    <a:pt x="21361" y="9411"/>
                    <a:pt x="21187" y="9057"/>
                  </a:cubicBezTo>
                  <a:cubicBezTo>
                    <a:pt x="21042" y="8764"/>
                    <a:pt x="20868" y="8492"/>
                    <a:pt x="20654" y="8305"/>
                  </a:cubicBezTo>
                  <a:cubicBezTo>
                    <a:pt x="20448" y="8126"/>
                    <a:pt x="20204" y="8016"/>
                    <a:pt x="19964" y="7984"/>
                  </a:cubicBezTo>
                  <a:cubicBezTo>
                    <a:pt x="19581" y="7935"/>
                    <a:pt x="19186" y="8041"/>
                    <a:pt x="18818" y="8199"/>
                  </a:cubicBezTo>
                  <a:cubicBezTo>
                    <a:pt x="18601" y="8293"/>
                    <a:pt x="18429" y="8553"/>
                    <a:pt x="18209" y="8626"/>
                  </a:cubicBezTo>
                  <a:cubicBezTo>
                    <a:pt x="18061" y="8675"/>
                    <a:pt x="17896" y="8699"/>
                    <a:pt x="17751" y="8626"/>
                  </a:cubicBezTo>
                  <a:cubicBezTo>
                    <a:pt x="17597" y="8549"/>
                    <a:pt x="17432" y="8411"/>
                    <a:pt x="17368" y="8199"/>
                  </a:cubicBezTo>
                  <a:cubicBezTo>
                    <a:pt x="16747" y="6191"/>
                    <a:pt x="17623" y="3631"/>
                    <a:pt x="17751" y="1342"/>
                  </a:cubicBezTo>
                  <a:lnTo>
                    <a:pt x="17722" y="1358"/>
                  </a:lnTo>
                  <a:cubicBezTo>
                    <a:pt x="16089" y="1180"/>
                    <a:pt x="14262" y="-48"/>
                    <a:pt x="12829" y="822"/>
                  </a:cubicBezTo>
                  <a:cubicBezTo>
                    <a:pt x="12679" y="911"/>
                    <a:pt x="12580" y="1143"/>
                    <a:pt x="12525" y="1358"/>
                  </a:cubicBezTo>
                  <a:cubicBezTo>
                    <a:pt x="12473" y="1562"/>
                    <a:pt x="12490" y="1793"/>
                    <a:pt x="12525" y="2001"/>
                  </a:cubicBezTo>
                  <a:cubicBezTo>
                    <a:pt x="12577" y="2310"/>
                    <a:pt x="12763" y="2549"/>
                    <a:pt x="12829" y="2854"/>
                  </a:cubicBezTo>
                  <a:cubicBezTo>
                    <a:pt x="12942" y="3370"/>
                    <a:pt x="13018" y="3923"/>
                    <a:pt x="12983" y="4460"/>
                  </a:cubicBezTo>
                  <a:cubicBezTo>
                    <a:pt x="12960" y="4797"/>
                    <a:pt x="12882" y="5139"/>
                    <a:pt x="12754" y="5427"/>
                  </a:cubicBezTo>
                  <a:cubicBezTo>
                    <a:pt x="12621" y="5728"/>
                    <a:pt x="12426" y="5972"/>
                    <a:pt x="12217" y="6175"/>
                  </a:cubicBezTo>
                  <a:cubicBezTo>
                    <a:pt x="11965" y="6419"/>
                    <a:pt x="11678" y="6618"/>
                    <a:pt x="11379" y="6712"/>
                  </a:cubicBezTo>
                  <a:cubicBezTo>
                    <a:pt x="11205" y="6765"/>
                    <a:pt x="11017" y="6765"/>
                    <a:pt x="10843" y="6712"/>
                  </a:cubicBezTo>
                  <a:cubicBezTo>
                    <a:pt x="10431" y="6582"/>
                    <a:pt x="10037" y="6313"/>
                    <a:pt x="9697" y="5960"/>
                  </a:cubicBezTo>
                  <a:cubicBezTo>
                    <a:pt x="9422" y="5675"/>
                    <a:pt x="9146" y="5330"/>
                    <a:pt x="9010" y="4891"/>
                  </a:cubicBezTo>
                  <a:cubicBezTo>
                    <a:pt x="8856" y="4395"/>
                    <a:pt x="8827" y="3805"/>
                    <a:pt x="8903" y="3277"/>
                  </a:cubicBezTo>
                  <a:cubicBezTo>
                    <a:pt x="8958" y="2891"/>
                    <a:pt x="9175" y="2586"/>
                    <a:pt x="9297" y="2232"/>
                  </a:cubicBezTo>
                  <a:cubicBezTo>
                    <a:pt x="9393" y="1952"/>
                    <a:pt x="9535" y="1684"/>
                    <a:pt x="9561" y="1375"/>
                  </a:cubicBezTo>
                  <a:cubicBezTo>
                    <a:pt x="9581" y="1127"/>
                    <a:pt x="9613" y="789"/>
                    <a:pt x="9474" y="635"/>
                  </a:cubicBezTo>
                  <a:cubicBezTo>
                    <a:pt x="8056" y="-954"/>
                    <a:pt x="5849" y="924"/>
                    <a:pt x="4036" y="1066"/>
                  </a:cubicBezTo>
                  <a:lnTo>
                    <a:pt x="4057" y="1127"/>
                  </a:lnTo>
                  <a:cubicBezTo>
                    <a:pt x="4158" y="3667"/>
                    <a:pt x="5498" y="6760"/>
                    <a:pt x="4364" y="8748"/>
                  </a:cubicBezTo>
                  <a:cubicBezTo>
                    <a:pt x="4254" y="8943"/>
                    <a:pt x="4013" y="8899"/>
                    <a:pt x="3836" y="8870"/>
                  </a:cubicBezTo>
                  <a:cubicBezTo>
                    <a:pt x="3616" y="8833"/>
                    <a:pt x="3424" y="8634"/>
                    <a:pt x="3224" y="8500"/>
                  </a:cubicBezTo>
                  <a:cubicBezTo>
                    <a:pt x="2972" y="8329"/>
                    <a:pt x="2754" y="8025"/>
                    <a:pt x="2479" y="7947"/>
                  </a:cubicBezTo>
                  <a:cubicBezTo>
                    <a:pt x="2102" y="7842"/>
                    <a:pt x="1681" y="7882"/>
                    <a:pt x="1328" y="8098"/>
                  </a:cubicBezTo>
                  <a:cubicBezTo>
                    <a:pt x="1014" y="8289"/>
                    <a:pt x="768" y="8675"/>
                    <a:pt x="565" y="9061"/>
                  </a:cubicBezTo>
                  <a:cubicBezTo>
                    <a:pt x="312" y="9537"/>
                    <a:pt x="121" y="10089"/>
                    <a:pt x="28" y="10667"/>
                  </a:cubicBezTo>
                  <a:cubicBezTo>
                    <a:pt x="-9" y="10911"/>
                    <a:pt x="-9" y="11175"/>
                    <a:pt x="28" y="11419"/>
                  </a:cubicBezTo>
                  <a:cubicBezTo>
                    <a:pt x="95" y="11837"/>
                    <a:pt x="237" y="12240"/>
                    <a:pt x="411" y="12593"/>
                  </a:cubicBezTo>
                  <a:cubicBezTo>
                    <a:pt x="556" y="12886"/>
                    <a:pt x="730" y="13158"/>
                    <a:pt x="945" y="13345"/>
                  </a:cubicBezTo>
                  <a:cubicBezTo>
                    <a:pt x="1151" y="13524"/>
                    <a:pt x="1394" y="13634"/>
                    <a:pt x="1635" y="13666"/>
                  </a:cubicBezTo>
                  <a:cubicBezTo>
                    <a:pt x="2018" y="13715"/>
                    <a:pt x="2412" y="13610"/>
                    <a:pt x="2780" y="13451"/>
                  </a:cubicBezTo>
                  <a:cubicBezTo>
                    <a:pt x="2998" y="13358"/>
                    <a:pt x="3169" y="13097"/>
                    <a:pt x="3390" y="13024"/>
                  </a:cubicBezTo>
                  <a:cubicBezTo>
                    <a:pt x="3537" y="12975"/>
                    <a:pt x="3703" y="12951"/>
                    <a:pt x="3848" y="13024"/>
                  </a:cubicBezTo>
                  <a:cubicBezTo>
                    <a:pt x="4001" y="13101"/>
                    <a:pt x="4167" y="13240"/>
                    <a:pt x="4231" y="13451"/>
                  </a:cubicBezTo>
                  <a:cubicBezTo>
                    <a:pt x="4851" y="15459"/>
                    <a:pt x="3975" y="18024"/>
                    <a:pt x="3848" y="20308"/>
                  </a:cubicBezTo>
                  <a:lnTo>
                    <a:pt x="3822" y="20239"/>
                  </a:lnTo>
                  <a:close/>
                </a:path>
              </a:pathLst>
            </a:custGeom>
            <a:blipFill rotWithShape="0">
              <a:blip r:embed="rId14"/>
              <a:tile/>
            </a:blipFill>
            <a:ln>
              <a:solidFill>
                <a:srgbClr val="000000"/>
              </a:solidFill>
            </a:ln>
            <a:effectLst>
              <a:outerShdw dist="103350" dir="2700000">
                <a:srgbClr val="808080">
                  <a:alpha val="2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4" name="CustomShape 34"/>
            <p:cNvSpPr/>
            <p:nvPr/>
          </p:nvSpPr>
          <p:spPr>
            <a:xfrm rot="5358000">
              <a:off x="-245880" y="5825160"/>
              <a:ext cx="1068840" cy="766440"/>
            </a:xfrm>
            <a:custGeom>
              <a:avLst/>
              <a:gdLst/>
              <a:ahLst/>
              <a:cxnLst/>
              <a:rect l="l" t="t" r="r" b="b"/>
              <a:pathLst>
                <a:path w="21617" h="23506">
                  <a:moveTo>
                    <a:pt x="3822" y="20239"/>
                  </a:moveTo>
                  <a:cubicBezTo>
                    <a:pt x="5451" y="20418"/>
                    <a:pt x="7281" y="21646"/>
                    <a:pt x="8714" y="20776"/>
                  </a:cubicBezTo>
                  <a:cubicBezTo>
                    <a:pt x="8865" y="20686"/>
                    <a:pt x="8964" y="20455"/>
                    <a:pt x="9019" y="20239"/>
                  </a:cubicBezTo>
                  <a:cubicBezTo>
                    <a:pt x="9071" y="20036"/>
                    <a:pt x="9053" y="19804"/>
                    <a:pt x="9019" y="19597"/>
                  </a:cubicBezTo>
                  <a:cubicBezTo>
                    <a:pt x="8966" y="19288"/>
                    <a:pt x="8781" y="19048"/>
                    <a:pt x="8714" y="18743"/>
                  </a:cubicBezTo>
                  <a:cubicBezTo>
                    <a:pt x="8601" y="18227"/>
                    <a:pt x="8526" y="17674"/>
                    <a:pt x="8560" y="17138"/>
                  </a:cubicBezTo>
                  <a:cubicBezTo>
                    <a:pt x="8584" y="16800"/>
                    <a:pt x="8662" y="16459"/>
                    <a:pt x="8790" y="16170"/>
                  </a:cubicBezTo>
                  <a:cubicBezTo>
                    <a:pt x="8923" y="15870"/>
                    <a:pt x="9117" y="15626"/>
                    <a:pt x="9326" y="15422"/>
                  </a:cubicBezTo>
                  <a:cubicBezTo>
                    <a:pt x="9578" y="15179"/>
                    <a:pt x="9865" y="14979"/>
                    <a:pt x="10164" y="14886"/>
                  </a:cubicBezTo>
                  <a:cubicBezTo>
                    <a:pt x="10338" y="14833"/>
                    <a:pt x="10527" y="14833"/>
                    <a:pt x="10701" y="14886"/>
                  </a:cubicBezTo>
                  <a:cubicBezTo>
                    <a:pt x="11112" y="15016"/>
                    <a:pt x="11507" y="15284"/>
                    <a:pt x="11846" y="15638"/>
                  </a:cubicBezTo>
                  <a:cubicBezTo>
                    <a:pt x="12122" y="15922"/>
                    <a:pt x="12397" y="16268"/>
                    <a:pt x="12534" y="16707"/>
                  </a:cubicBezTo>
                  <a:cubicBezTo>
                    <a:pt x="12687" y="17203"/>
                    <a:pt x="12716" y="17792"/>
                    <a:pt x="12641" y="18321"/>
                  </a:cubicBezTo>
                  <a:cubicBezTo>
                    <a:pt x="12586" y="18707"/>
                    <a:pt x="12368" y="19012"/>
                    <a:pt x="12246" y="19365"/>
                  </a:cubicBezTo>
                  <a:cubicBezTo>
                    <a:pt x="12151" y="19646"/>
                    <a:pt x="12009" y="19914"/>
                    <a:pt x="11983" y="20223"/>
                  </a:cubicBezTo>
                  <a:cubicBezTo>
                    <a:pt x="11962" y="20471"/>
                    <a:pt x="11930" y="20808"/>
                    <a:pt x="12070" y="20963"/>
                  </a:cubicBezTo>
                  <a:cubicBezTo>
                    <a:pt x="13488" y="22552"/>
                    <a:pt x="15695" y="20678"/>
                    <a:pt x="17507" y="20532"/>
                  </a:cubicBezTo>
                  <a:lnTo>
                    <a:pt x="17542" y="20524"/>
                  </a:lnTo>
                  <a:cubicBezTo>
                    <a:pt x="17438" y="17983"/>
                    <a:pt x="16101" y="14890"/>
                    <a:pt x="17235" y="12902"/>
                  </a:cubicBezTo>
                  <a:cubicBezTo>
                    <a:pt x="17345" y="12707"/>
                    <a:pt x="17586" y="12752"/>
                    <a:pt x="17762" y="12780"/>
                  </a:cubicBezTo>
                  <a:cubicBezTo>
                    <a:pt x="17983" y="12817"/>
                    <a:pt x="18174" y="13016"/>
                    <a:pt x="18374" y="13150"/>
                  </a:cubicBezTo>
                  <a:cubicBezTo>
                    <a:pt x="18627" y="13321"/>
                    <a:pt x="18844" y="13626"/>
                    <a:pt x="19120" y="13703"/>
                  </a:cubicBezTo>
                  <a:cubicBezTo>
                    <a:pt x="19497" y="13809"/>
                    <a:pt x="19917" y="13768"/>
                    <a:pt x="20271" y="13553"/>
                  </a:cubicBezTo>
                  <a:cubicBezTo>
                    <a:pt x="20584" y="13362"/>
                    <a:pt x="20831" y="12975"/>
                    <a:pt x="21034" y="12589"/>
                  </a:cubicBezTo>
                  <a:cubicBezTo>
                    <a:pt x="21286" y="12114"/>
                    <a:pt x="21477" y="11561"/>
                    <a:pt x="21570" y="10984"/>
                  </a:cubicBezTo>
                  <a:cubicBezTo>
                    <a:pt x="21608" y="10740"/>
                    <a:pt x="21608" y="10476"/>
                    <a:pt x="21570" y="10232"/>
                  </a:cubicBezTo>
                  <a:cubicBezTo>
                    <a:pt x="21504" y="9813"/>
                    <a:pt x="21361" y="9411"/>
                    <a:pt x="21187" y="9057"/>
                  </a:cubicBezTo>
                  <a:cubicBezTo>
                    <a:pt x="21042" y="8764"/>
                    <a:pt x="20868" y="8492"/>
                    <a:pt x="20654" y="8305"/>
                  </a:cubicBezTo>
                  <a:cubicBezTo>
                    <a:pt x="20448" y="8126"/>
                    <a:pt x="20204" y="8016"/>
                    <a:pt x="19964" y="7984"/>
                  </a:cubicBezTo>
                  <a:cubicBezTo>
                    <a:pt x="19581" y="7935"/>
                    <a:pt x="19186" y="8041"/>
                    <a:pt x="18818" y="8199"/>
                  </a:cubicBezTo>
                  <a:cubicBezTo>
                    <a:pt x="18601" y="8293"/>
                    <a:pt x="18429" y="8553"/>
                    <a:pt x="18209" y="8626"/>
                  </a:cubicBezTo>
                  <a:cubicBezTo>
                    <a:pt x="18061" y="8675"/>
                    <a:pt x="17896" y="8699"/>
                    <a:pt x="17751" y="8626"/>
                  </a:cubicBezTo>
                  <a:cubicBezTo>
                    <a:pt x="17597" y="8549"/>
                    <a:pt x="17432" y="8411"/>
                    <a:pt x="17368" y="8199"/>
                  </a:cubicBezTo>
                  <a:cubicBezTo>
                    <a:pt x="16747" y="6191"/>
                    <a:pt x="17623" y="3631"/>
                    <a:pt x="17751" y="1342"/>
                  </a:cubicBezTo>
                  <a:lnTo>
                    <a:pt x="17722" y="1358"/>
                  </a:lnTo>
                  <a:cubicBezTo>
                    <a:pt x="16089" y="1180"/>
                    <a:pt x="14262" y="-48"/>
                    <a:pt x="12829" y="822"/>
                  </a:cubicBezTo>
                  <a:cubicBezTo>
                    <a:pt x="12679" y="911"/>
                    <a:pt x="12580" y="1143"/>
                    <a:pt x="12525" y="1358"/>
                  </a:cubicBezTo>
                  <a:cubicBezTo>
                    <a:pt x="12473" y="1562"/>
                    <a:pt x="12490" y="1793"/>
                    <a:pt x="12525" y="2001"/>
                  </a:cubicBezTo>
                  <a:cubicBezTo>
                    <a:pt x="12577" y="2310"/>
                    <a:pt x="12763" y="2549"/>
                    <a:pt x="12829" y="2854"/>
                  </a:cubicBezTo>
                  <a:cubicBezTo>
                    <a:pt x="12942" y="3370"/>
                    <a:pt x="13018" y="3923"/>
                    <a:pt x="12983" y="4460"/>
                  </a:cubicBezTo>
                  <a:cubicBezTo>
                    <a:pt x="12960" y="4797"/>
                    <a:pt x="12882" y="5139"/>
                    <a:pt x="12754" y="5427"/>
                  </a:cubicBezTo>
                  <a:cubicBezTo>
                    <a:pt x="12621" y="5728"/>
                    <a:pt x="12426" y="5972"/>
                    <a:pt x="12217" y="6175"/>
                  </a:cubicBezTo>
                  <a:cubicBezTo>
                    <a:pt x="11965" y="6419"/>
                    <a:pt x="11678" y="6618"/>
                    <a:pt x="11379" y="6712"/>
                  </a:cubicBezTo>
                  <a:cubicBezTo>
                    <a:pt x="11205" y="6765"/>
                    <a:pt x="11017" y="6765"/>
                    <a:pt x="10843" y="6712"/>
                  </a:cubicBezTo>
                  <a:cubicBezTo>
                    <a:pt x="10431" y="6582"/>
                    <a:pt x="10037" y="6313"/>
                    <a:pt x="9697" y="5960"/>
                  </a:cubicBezTo>
                  <a:cubicBezTo>
                    <a:pt x="9422" y="5675"/>
                    <a:pt x="9146" y="5330"/>
                    <a:pt x="9010" y="4891"/>
                  </a:cubicBezTo>
                  <a:cubicBezTo>
                    <a:pt x="8856" y="4395"/>
                    <a:pt x="8827" y="3805"/>
                    <a:pt x="8903" y="3277"/>
                  </a:cubicBezTo>
                  <a:cubicBezTo>
                    <a:pt x="8958" y="2891"/>
                    <a:pt x="9175" y="2586"/>
                    <a:pt x="9297" y="2232"/>
                  </a:cubicBezTo>
                  <a:cubicBezTo>
                    <a:pt x="9393" y="1952"/>
                    <a:pt x="9535" y="1684"/>
                    <a:pt x="9561" y="1375"/>
                  </a:cubicBezTo>
                  <a:cubicBezTo>
                    <a:pt x="9581" y="1127"/>
                    <a:pt x="9613" y="789"/>
                    <a:pt x="9474" y="635"/>
                  </a:cubicBezTo>
                  <a:cubicBezTo>
                    <a:pt x="8056" y="-954"/>
                    <a:pt x="5849" y="924"/>
                    <a:pt x="4036" y="1066"/>
                  </a:cubicBezTo>
                  <a:lnTo>
                    <a:pt x="4057" y="1127"/>
                  </a:lnTo>
                  <a:cubicBezTo>
                    <a:pt x="4158" y="3667"/>
                    <a:pt x="5498" y="6760"/>
                    <a:pt x="4364" y="8748"/>
                  </a:cubicBezTo>
                  <a:cubicBezTo>
                    <a:pt x="4254" y="8943"/>
                    <a:pt x="4013" y="8899"/>
                    <a:pt x="3836" y="8870"/>
                  </a:cubicBezTo>
                  <a:cubicBezTo>
                    <a:pt x="3616" y="8833"/>
                    <a:pt x="3424" y="8634"/>
                    <a:pt x="3224" y="8500"/>
                  </a:cubicBezTo>
                  <a:cubicBezTo>
                    <a:pt x="2972" y="8329"/>
                    <a:pt x="2754" y="8025"/>
                    <a:pt x="2479" y="7947"/>
                  </a:cubicBezTo>
                  <a:cubicBezTo>
                    <a:pt x="2102" y="7842"/>
                    <a:pt x="1681" y="7882"/>
                    <a:pt x="1328" y="8098"/>
                  </a:cubicBezTo>
                  <a:cubicBezTo>
                    <a:pt x="1014" y="8289"/>
                    <a:pt x="768" y="8675"/>
                    <a:pt x="565" y="9061"/>
                  </a:cubicBezTo>
                  <a:cubicBezTo>
                    <a:pt x="312" y="9537"/>
                    <a:pt x="121" y="10089"/>
                    <a:pt x="28" y="10667"/>
                  </a:cubicBezTo>
                  <a:cubicBezTo>
                    <a:pt x="-9" y="10911"/>
                    <a:pt x="-9" y="11175"/>
                    <a:pt x="28" y="11419"/>
                  </a:cubicBezTo>
                  <a:cubicBezTo>
                    <a:pt x="95" y="11837"/>
                    <a:pt x="237" y="12240"/>
                    <a:pt x="411" y="12593"/>
                  </a:cubicBezTo>
                  <a:cubicBezTo>
                    <a:pt x="556" y="12886"/>
                    <a:pt x="730" y="13158"/>
                    <a:pt x="945" y="13345"/>
                  </a:cubicBezTo>
                  <a:cubicBezTo>
                    <a:pt x="1151" y="13524"/>
                    <a:pt x="1394" y="13634"/>
                    <a:pt x="1635" y="13666"/>
                  </a:cubicBezTo>
                  <a:cubicBezTo>
                    <a:pt x="2018" y="13715"/>
                    <a:pt x="2412" y="13610"/>
                    <a:pt x="2780" y="13451"/>
                  </a:cubicBezTo>
                  <a:cubicBezTo>
                    <a:pt x="2998" y="13358"/>
                    <a:pt x="3169" y="13097"/>
                    <a:pt x="3390" y="13024"/>
                  </a:cubicBezTo>
                  <a:cubicBezTo>
                    <a:pt x="3537" y="12975"/>
                    <a:pt x="3703" y="12951"/>
                    <a:pt x="3848" y="13024"/>
                  </a:cubicBezTo>
                  <a:cubicBezTo>
                    <a:pt x="4001" y="13101"/>
                    <a:pt x="4167" y="13240"/>
                    <a:pt x="4231" y="13451"/>
                  </a:cubicBezTo>
                  <a:cubicBezTo>
                    <a:pt x="4851" y="15459"/>
                    <a:pt x="3975" y="18024"/>
                    <a:pt x="3848" y="20308"/>
                  </a:cubicBezTo>
                  <a:lnTo>
                    <a:pt x="3822" y="20239"/>
                  </a:lnTo>
                  <a:close/>
                </a:path>
              </a:pathLst>
            </a:custGeom>
            <a:solidFill>
              <a:srgbClr val="6C757D"/>
            </a:solidFill>
            <a:ln>
              <a:solidFill>
                <a:srgbClr val="000000"/>
              </a:solidFill>
            </a:ln>
            <a:effectLst>
              <a:outerShdw dist="103350" dir="2700000">
                <a:srgbClr val="808080">
                  <a:alpha val="2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5" name="CustomShape 35"/>
            <p:cNvSpPr/>
            <p:nvPr/>
          </p:nvSpPr>
          <p:spPr>
            <a:xfrm>
              <a:off x="427320" y="5853960"/>
              <a:ext cx="1073160" cy="766440"/>
            </a:xfrm>
            <a:custGeom>
              <a:avLst/>
              <a:gdLst/>
              <a:ahLst/>
              <a:cxnLst/>
              <a:rect l="l" t="t" r="r" b="b"/>
              <a:pathLst>
                <a:path w="21617" h="23506">
                  <a:moveTo>
                    <a:pt x="3822" y="20239"/>
                  </a:moveTo>
                  <a:cubicBezTo>
                    <a:pt x="5451" y="20418"/>
                    <a:pt x="7281" y="21646"/>
                    <a:pt x="8714" y="20776"/>
                  </a:cubicBezTo>
                  <a:cubicBezTo>
                    <a:pt x="8865" y="20686"/>
                    <a:pt x="8964" y="20455"/>
                    <a:pt x="9019" y="20239"/>
                  </a:cubicBezTo>
                  <a:cubicBezTo>
                    <a:pt x="9071" y="20036"/>
                    <a:pt x="9053" y="19804"/>
                    <a:pt x="9019" y="19597"/>
                  </a:cubicBezTo>
                  <a:cubicBezTo>
                    <a:pt x="8966" y="19288"/>
                    <a:pt x="8781" y="19048"/>
                    <a:pt x="8714" y="18743"/>
                  </a:cubicBezTo>
                  <a:cubicBezTo>
                    <a:pt x="8601" y="18227"/>
                    <a:pt x="8526" y="17674"/>
                    <a:pt x="8560" y="17138"/>
                  </a:cubicBezTo>
                  <a:cubicBezTo>
                    <a:pt x="8584" y="16800"/>
                    <a:pt x="8662" y="16459"/>
                    <a:pt x="8790" y="16170"/>
                  </a:cubicBezTo>
                  <a:cubicBezTo>
                    <a:pt x="8923" y="15870"/>
                    <a:pt x="9117" y="15626"/>
                    <a:pt x="9326" y="15422"/>
                  </a:cubicBezTo>
                  <a:cubicBezTo>
                    <a:pt x="9578" y="15179"/>
                    <a:pt x="9865" y="14979"/>
                    <a:pt x="10164" y="14886"/>
                  </a:cubicBezTo>
                  <a:cubicBezTo>
                    <a:pt x="10338" y="14833"/>
                    <a:pt x="10527" y="14833"/>
                    <a:pt x="10701" y="14886"/>
                  </a:cubicBezTo>
                  <a:cubicBezTo>
                    <a:pt x="11112" y="15016"/>
                    <a:pt x="11507" y="15284"/>
                    <a:pt x="11846" y="15638"/>
                  </a:cubicBezTo>
                  <a:cubicBezTo>
                    <a:pt x="12122" y="15922"/>
                    <a:pt x="12397" y="16268"/>
                    <a:pt x="12534" y="16707"/>
                  </a:cubicBezTo>
                  <a:cubicBezTo>
                    <a:pt x="12687" y="17203"/>
                    <a:pt x="12716" y="17792"/>
                    <a:pt x="12641" y="18321"/>
                  </a:cubicBezTo>
                  <a:cubicBezTo>
                    <a:pt x="12586" y="18707"/>
                    <a:pt x="12368" y="19012"/>
                    <a:pt x="12246" y="19365"/>
                  </a:cubicBezTo>
                  <a:cubicBezTo>
                    <a:pt x="12151" y="19646"/>
                    <a:pt x="12009" y="19914"/>
                    <a:pt x="11983" y="20223"/>
                  </a:cubicBezTo>
                  <a:cubicBezTo>
                    <a:pt x="11962" y="20471"/>
                    <a:pt x="11930" y="20808"/>
                    <a:pt x="12070" y="20963"/>
                  </a:cubicBezTo>
                  <a:cubicBezTo>
                    <a:pt x="13488" y="22552"/>
                    <a:pt x="15695" y="20678"/>
                    <a:pt x="17507" y="20532"/>
                  </a:cubicBezTo>
                  <a:lnTo>
                    <a:pt x="17542" y="20524"/>
                  </a:lnTo>
                  <a:cubicBezTo>
                    <a:pt x="17438" y="17983"/>
                    <a:pt x="16101" y="14890"/>
                    <a:pt x="17235" y="12902"/>
                  </a:cubicBezTo>
                  <a:cubicBezTo>
                    <a:pt x="17345" y="12707"/>
                    <a:pt x="17586" y="12752"/>
                    <a:pt x="17762" y="12780"/>
                  </a:cubicBezTo>
                  <a:cubicBezTo>
                    <a:pt x="17983" y="12817"/>
                    <a:pt x="18174" y="13016"/>
                    <a:pt x="18374" y="13150"/>
                  </a:cubicBezTo>
                  <a:cubicBezTo>
                    <a:pt x="18627" y="13321"/>
                    <a:pt x="18844" y="13626"/>
                    <a:pt x="19120" y="13703"/>
                  </a:cubicBezTo>
                  <a:cubicBezTo>
                    <a:pt x="19497" y="13809"/>
                    <a:pt x="19917" y="13768"/>
                    <a:pt x="20271" y="13553"/>
                  </a:cubicBezTo>
                  <a:cubicBezTo>
                    <a:pt x="20584" y="13362"/>
                    <a:pt x="20831" y="12975"/>
                    <a:pt x="21034" y="12589"/>
                  </a:cubicBezTo>
                  <a:cubicBezTo>
                    <a:pt x="21286" y="12114"/>
                    <a:pt x="21477" y="11561"/>
                    <a:pt x="21570" y="10984"/>
                  </a:cubicBezTo>
                  <a:cubicBezTo>
                    <a:pt x="21608" y="10740"/>
                    <a:pt x="21608" y="10476"/>
                    <a:pt x="21570" y="10232"/>
                  </a:cubicBezTo>
                  <a:cubicBezTo>
                    <a:pt x="21504" y="9813"/>
                    <a:pt x="21361" y="9411"/>
                    <a:pt x="21187" y="9057"/>
                  </a:cubicBezTo>
                  <a:cubicBezTo>
                    <a:pt x="21042" y="8764"/>
                    <a:pt x="20868" y="8492"/>
                    <a:pt x="20654" y="8305"/>
                  </a:cubicBezTo>
                  <a:cubicBezTo>
                    <a:pt x="20448" y="8126"/>
                    <a:pt x="20204" y="8016"/>
                    <a:pt x="19964" y="7984"/>
                  </a:cubicBezTo>
                  <a:cubicBezTo>
                    <a:pt x="19581" y="7935"/>
                    <a:pt x="19186" y="8041"/>
                    <a:pt x="18818" y="8199"/>
                  </a:cubicBezTo>
                  <a:cubicBezTo>
                    <a:pt x="18601" y="8293"/>
                    <a:pt x="18429" y="8553"/>
                    <a:pt x="18209" y="8626"/>
                  </a:cubicBezTo>
                  <a:cubicBezTo>
                    <a:pt x="18061" y="8675"/>
                    <a:pt x="17896" y="8699"/>
                    <a:pt x="17751" y="8626"/>
                  </a:cubicBezTo>
                  <a:cubicBezTo>
                    <a:pt x="17597" y="8549"/>
                    <a:pt x="17432" y="8411"/>
                    <a:pt x="17368" y="8199"/>
                  </a:cubicBezTo>
                  <a:cubicBezTo>
                    <a:pt x="16747" y="6191"/>
                    <a:pt x="17623" y="3631"/>
                    <a:pt x="17751" y="1342"/>
                  </a:cubicBezTo>
                  <a:lnTo>
                    <a:pt x="17722" y="1358"/>
                  </a:lnTo>
                  <a:cubicBezTo>
                    <a:pt x="16089" y="1180"/>
                    <a:pt x="14262" y="-48"/>
                    <a:pt x="12829" y="822"/>
                  </a:cubicBezTo>
                  <a:cubicBezTo>
                    <a:pt x="12679" y="911"/>
                    <a:pt x="12580" y="1143"/>
                    <a:pt x="12525" y="1358"/>
                  </a:cubicBezTo>
                  <a:cubicBezTo>
                    <a:pt x="12473" y="1562"/>
                    <a:pt x="12490" y="1793"/>
                    <a:pt x="12525" y="2001"/>
                  </a:cubicBezTo>
                  <a:cubicBezTo>
                    <a:pt x="12577" y="2310"/>
                    <a:pt x="12763" y="2549"/>
                    <a:pt x="12829" y="2854"/>
                  </a:cubicBezTo>
                  <a:cubicBezTo>
                    <a:pt x="12942" y="3370"/>
                    <a:pt x="13018" y="3923"/>
                    <a:pt x="12983" y="4460"/>
                  </a:cubicBezTo>
                  <a:cubicBezTo>
                    <a:pt x="12960" y="4797"/>
                    <a:pt x="12882" y="5139"/>
                    <a:pt x="12754" y="5427"/>
                  </a:cubicBezTo>
                  <a:cubicBezTo>
                    <a:pt x="12621" y="5728"/>
                    <a:pt x="12426" y="5972"/>
                    <a:pt x="12217" y="6175"/>
                  </a:cubicBezTo>
                  <a:cubicBezTo>
                    <a:pt x="11965" y="6419"/>
                    <a:pt x="11678" y="6618"/>
                    <a:pt x="11379" y="6712"/>
                  </a:cubicBezTo>
                  <a:cubicBezTo>
                    <a:pt x="11205" y="6765"/>
                    <a:pt x="11017" y="6765"/>
                    <a:pt x="10843" y="6712"/>
                  </a:cubicBezTo>
                  <a:cubicBezTo>
                    <a:pt x="10431" y="6582"/>
                    <a:pt x="10037" y="6313"/>
                    <a:pt x="9697" y="5960"/>
                  </a:cubicBezTo>
                  <a:cubicBezTo>
                    <a:pt x="9422" y="5675"/>
                    <a:pt x="9146" y="5330"/>
                    <a:pt x="9010" y="4891"/>
                  </a:cubicBezTo>
                  <a:cubicBezTo>
                    <a:pt x="8856" y="4395"/>
                    <a:pt x="8827" y="3805"/>
                    <a:pt x="8903" y="3277"/>
                  </a:cubicBezTo>
                  <a:cubicBezTo>
                    <a:pt x="8958" y="2891"/>
                    <a:pt x="9175" y="2586"/>
                    <a:pt x="9297" y="2232"/>
                  </a:cubicBezTo>
                  <a:cubicBezTo>
                    <a:pt x="9393" y="1952"/>
                    <a:pt x="9535" y="1684"/>
                    <a:pt x="9561" y="1375"/>
                  </a:cubicBezTo>
                  <a:cubicBezTo>
                    <a:pt x="9581" y="1127"/>
                    <a:pt x="9613" y="789"/>
                    <a:pt x="9474" y="635"/>
                  </a:cubicBezTo>
                  <a:cubicBezTo>
                    <a:pt x="8056" y="-954"/>
                    <a:pt x="5849" y="924"/>
                    <a:pt x="4036" y="1066"/>
                  </a:cubicBezTo>
                  <a:lnTo>
                    <a:pt x="4057" y="1127"/>
                  </a:lnTo>
                  <a:cubicBezTo>
                    <a:pt x="4158" y="3667"/>
                    <a:pt x="5498" y="6760"/>
                    <a:pt x="4364" y="8748"/>
                  </a:cubicBezTo>
                  <a:cubicBezTo>
                    <a:pt x="4254" y="8943"/>
                    <a:pt x="4013" y="8899"/>
                    <a:pt x="3836" y="8870"/>
                  </a:cubicBezTo>
                  <a:cubicBezTo>
                    <a:pt x="3616" y="8833"/>
                    <a:pt x="3424" y="8634"/>
                    <a:pt x="3224" y="8500"/>
                  </a:cubicBezTo>
                  <a:cubicBezTo>
                    <a:pt x="2972" y="8329"/>
                    <a:pt x="2754" y="8025"/>
                    <a:pt x="2479" y="7947"/>
                  </a:cubicBezTo>
                  <a:cubicBezTo>
                    <a:pt x="2102" y="7842"/>
                    <a:pt x="1681" y="7882"/>
                    <a:pt x="1328" y="8098"/>
                  </a:cubicBezTo>
                  <a:cubicBezTo>
                    <a:pt x="1014" y="8289"/>
                    <a:pt x="768" y="8675"/>
                    <a:pt x="565" y="9061"/>
                  </a:cubicBezTo>
                  <a:cubicBezTo>
                    <a:pt x="312" y="9537"/>
                    <a:pt x="121" y="10089"/>
                    <a:pt x="28" y="10667"/>
                  </a:cubicBezTo>
                  <a:cubicBezTo>
                    <a:pt x="-9" y="10911"/>
                    <a:pt x="-9" y="11175"/>
                    <a:pt x="28" y="11419"/>
                  </a:cubicBezTo>
                  <a:cubicBezTo>
                    <a:pt x="95" y="11837"/>
                    <a:pt x="237" y="12240"/>
                    <a:pt x="411" y="12593"/>
                  </a:cubicBezTo>
                  <a:cubicBezTo>
                    <a:pt x="556" y="12886"/>
                    <a:pt x="730" y="13158"/>
                    <a:pt x="945" y="13345"/>
                  </a:cubicBezTo>
                  <a:cubicBezTo>
                    <a:pt x="1151" y="13524"/>
                    <a:pt x="1394" y="13634"/>
                    <a:pt x="1635" y="13666"/>
                  </a:cubicBezTo>
                  <a:cubicBezTo>
                    <a:pt x="2018" y="13715"/>
                    <a:pt x="2412" y="13610"/>
                    <a:pt x="2780" y="13451"/>
                  </a:cubicBezTo>
                  <a:cubicBezTo>
                    <a:pt x="2998" y="13358"/>
                    <a:pt x="3169" y="13097"/>
                    <a:pt x="3390" y="13024"/>
                  </a:cubicBezTo>
                  <a:cubicBezTo>
                    <a:pt x="3537" y="12975"/>
                    <a:pt x="3703" y="12951"/>
                    <a:pt x="3848" y="13024"/>
                  </a:cubicBezTo>
                  <a:cubicBezTo>
                    <a:pt x="4001" y="13101"/>
                    <a:pt x="4167" y="13240"/>
                    <a:pt x="4231" y="13451"/>
                  </a:cubicBezTo>
                  <a:cubicBezTo>
                    <a:pt x="4851" y="15459"/>
                    <a:pt x="3975" y="18024"/>
                    <a:pt x="3848" y="20308"/>
                  </a:cubicBezTo>
                  <a:lnTo>
                    <a:pt x="3822" y="20239"/>
                  </a:lnTo>
                  <a:close/>
                </a:path>
              </a:pathLst>
            </a:custGeom>
            <a:blipFill rotWithShape="0">
              <a:blip r:embed="rId14"/>
              <a:tile/>
            </a:blipFill>
            <a:ln>
              <a:solidFill>
                <a:srgbClr val="000000"/>
              </a:solidFill>
            </a:ln>
            <a:effectLst>
              <a:outerShdw dist="103350" dir="2700000">
                <a:srgbClr val="808080">
                  <a:alpha val="2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6" name="CustomShape 36"/>
            <p:cNvSpPr/>
            <p:nvPr/>
          </p:nvSpPr>
          <p:spPr>
            <a:xfrm>
              <a:off x="-236880" y="6494040"/>
              <a:ext cx="1073160" cy="766440"/>
            </a:xfrm>
            <a:custGeom>
              <a:avLst/>
              <a:gdLst/>
              <a:ahLst/>
              <a:cxnLst/>
              <a:rect l="l" t="t" r="r" b="b"/>
              <a:pathLst>
                <a:path w="21617" h="23506">
                  <a:moveTo>
                    <a:pt x="3822" y="20239"/>
                  </a:moveTo>
                  <a:cubicBezTo>
                    <a:pt x="5451" y="20418"/>
                    <a:pt x="7281" y="21646"/>
                    <a:pt x="8714" y="20776"/>
                  </a:cubicBezTo>
                  <a:cubicBezTo>
                    <a:pt x="8865" y="20686"/>
                    <a:pt x="8964" y="20455"/>
                    <a:pt x="9019" y="20239"/>
                  </a:cubicBezTo>
                  <a:cubicBezTo>
                    <a:pt x="9071" y="20036"/>
                    <a:pt x="9053" y="19804"/>
                    <a:pt x="9019" y="19597"/>
                  </a:cubicBezTo>
                  <a:cubicBezTo>
                    <a:pt x="8966" y="19288"/>
                    <a:pt x="8781" y="19048"/>
                    <a:pt x="8714" y="18743"/>
                  </a:cubicBezTo>
                  <a:cubicBezTo>
                    <a:pt x="8601" y="18227"/>
                    <a:pt x="8526" y="17674"/>
                    <a:pt x="8560" y="17138"/>
                  </a:cubicBezTo>
                  <a:cubicBezTo>
                    <a:pt x="8584" y="16800"/>
                    <a:pt x="8662" y="16459"/>
                    <a:pt x="8790" y="16170"/>
                  </a:cubicBezTo>
                  <a:cubicBezTo>
                    <a:pt x="8923" y="15870"/>
                    <a:pt x="9117" y="15626"/>
                    <a:pt x="9326" y="15422"/>
                  </a:cubicBezTo>
                  <a:cubicBezTo>
                    <a:pt x="9578" y="15179"/>
                    <a:pt x="9865" y="14979"/>
                    <a:pt x="10164" y="14886"/>
                  </a:cubicBezTo>
                  <a:cubicBezTo>
                    <a:pt x="10338" y="14833"/>
                    <a:pt x="10527" y="14833"/>
                    <a:pt x="10701" y="14886"/>
                  </a:cubicBezTo>
                  <a:cubicBezTo>
                    <a:pt x="11112" y="15016"/>
                    <a:pt x="11507" y="15284"/>
                    <a:pt x="11846" y="15638"/>
                  </a:cubicBezTo>
                  <a:cubicBezTo>
                    <a:pt x="12122" y="15922"/>
                    <a:pt x="12397" y="16268"/>
                    <a:pt x="12534" y="16707"/>
                  </a:cubicBezTo>
                  <a:cubicBezTo>
                    <a:pt x="12687" y="17203"/>
                    <a:pt x="12716" y="17792"/>
                    <a:pt x="12641" y="18321"/>
                  </a:cubicBezTo>
                  <a:cubicBezTo>
                    <a:pt x="12586" y="18707"/>
                    <a:pt x="12368" y="19012"/>
                    <a:pt x="12246" y="19365"/>
                  </a:cubicBezTo>
                  <a:cubicBezTo>
                    <a:pt x="12151" y="19646"/>
                    <a:pt x="12009" y="19914"/>
                    <a:pt x="11983" y="20223"/>
                  </a:cubicBezTo>
                  <a:cubicBezTo>
                    <a:pt x="11962" y="20471"/>
                    <a:pt x="11930" y="20808"/>
                    <a:pt x="12070" y="20963"/>
                  </a:cubicBezTo>
                  <a:cubicBezTo>
                    <a:pt x="13488" y="22552"/>
                    <a:pt x="15695" y="20678"/>
                    <a:pt x="17507" y="20532"/>
                  </a:cubicBezTo>
                  <a:lnTo>
                    <a:pt x="17542" y="20524"/>
                  </a:lnTo>
                  <a:cubicBezTo>
                    <a:pt x="17438" y="17983"/>
                    <a:pt x="16101" y="14890"/>
                    <a:pt x="17235" y="12902"/>
                  </a:cubicBezTo>
                  <a:cubicBezTo>
                    <a:pt x="17345" y="12707"/>
                    <a:pt x="17586" y="12752"/>
                    <a:pt x="17762" y="12780"/>
                  </a:cubicBezTo>
                  <a:cubicBezTo>
                    <a:pt x="17983" y="12817"/>
                    <a:pt x="18174" y="13016"/>
                    <a:pt x="18374" y="13150"/>
                  </a:cubicBezTo>
                  <a:cubicBezTo>
                    <a:pt x="18627" y="13321"/>
                    <a:pt x="18844" y="13626"/>
                    <a:pt x="19120" y="13703"/>
                  </a:cubicBezTo>
                  <a:cubicBezTo>
                    <a:pt x="19497" y="13809"/>
                    <a:pt x="19917" y="13768"/>
                    <a:pt x="20271" y="13553"/>
                  </a:cubicBezTo>
                  <a:cubicBezTo>
                    <a:pt x="20584" y="13362"/>
                    <a:pt x="20831" y="12975"/>
                    <a:pt x="21034" y="12589"/>
                  </a:cubicBezTo>
                  <a:cubicBezTo>
                    <a:pt x="21286" y="12114"/>
                    <a:pt x="21477" y="11561"/>
                    <a:pt x="21570" y="10984"/>
                  </a:cubicBezTo>
                  <a:cubicBezTo>
                    <a:pt x="21608" y="10740"/>
                    <a:pt x="21608" y="10476"/>
                    <a:pt x="21570" y="10232"/>
                  </a:cubicBezTo>
                  <a:cubicBezTo>
                    <a:pt x="21504" y="9813"/>
                    <a:pt x="21361" y="9411"/>
                    <a:pt x="21187" y="9057"/>
                  </a:cubicBezTo>
                  <a:cubicBezTo>
                    <a:pt x="21042" y="8764"/>
                    <a:pt x="20868" y="8492"/>
                    <a:pt x="20654" y="8305"/>
                  </a:cubicBezTo>
                  <a:cubicBezTo>
                    <a:pt x="20448" y="8126"/>
                    <a:pt x="20204" y="8016"/>
                    <a:pt x="19964" y="7984"/>
                  </a:cubicBezTo>
                  <a:cubicBezTo>
                    <a:pt x="19581" y="7935"/>
                    <a:pt x="19186" y="8041"/>
                    <a:pt x="18818" y="8199"/>
                  </a:cubicBezTo>
                  <a:cubicBezTo>
                    <a:pt x="18601" y="8293"/>
                    <a:pt x="18429" y="8553"/>
                    <a:pt x="18209" y="8626"/>
                  </a:cubicBezTo>
                  <a:cubicBezTo>
                    <a:pt x="18061" y="8675"/>
                    <a:pt x="17896" y="8699"/>
                    <a:pt x="17751" y="8626"/>
                  </a:cubicBezTo>
                  <a:cubicBezTo>
                    <a:pt x="17597" y="8549"/>
                    <a:pt x="17432" y="8411"/>
                    <a:pt x="17368" y="8199"/>
                  </a:cubicBezTo>
                  <a:cubicBezTo>
                    <a:pt x="16747" y="6191"/>
                    <a:pt x="17623" y="3631"/>
                    <a:pt x="17751" y="1342"/>
                  </a:cubicBezTo>
                  <a:lnTo>
                    <a:pt x="17722" y="1358"/>
                  </a:lnTo>
                  <a:cubicBezTo>
                    <a:pt x="16089" y="1180"/>
                    <a:pt x="14262" y="-48"/>
                    <a:pt x="12829" y="822"/>
                  </a:cubicBezTo>
                  <a:cubicBezTo>
                    <a:pt x="12679" y="911"/>
                    <a:pt x="12580" y="1143"/>
                    <a:pt x="12525" y="1358"/>
                  </a:cubicBezTo>
                  <a:cubicBezTo>
                    <a:pt x="12473" y="1562"/>
                    <a:pt x="12490" y="1793"/>
                    <a:pt x="12525" y="2001"/>
                  </a:cubicBezTo>
                  <a:cubicBezTo>
                    <a:pt x="12577" y="2310"/>
                    <a:pt x="12763" y="2549"/>
                    <a:pt x="12829" y="2854"/>
                  </a:cubicBezTo>
                  <a:cubicBezTo>
                    <a:pt x="12942" y="3370"/>
                    <a:pt x="13018" y="3923"/>
                    <a:pt x="12983" y="4460"/>
                  </a:cubicBezTo>
                  <a:cubicBezTo>
                    <a:pt x="12960" y="4797"/>
                    <a:pt x="12882" y="5139"/>
                    <a:pt x="12754" y="5427"/>
                  </a:cubicBezTo>
                  <a:cubicBezTo>
                    <a:pt x="12621" y="5728"/>
                    <a:pt x="12426" y="5972"/>
                    <a:pt x="12217" y="6175"/>
                  </a:cubicBezTo>
                  <a:cubicBezTo>
                    <a:pt x="11965" y="6419"/>
                    <a:pt x="11678" y="6618"/>
                    <a:pt x="11379" y="6712"/>
                  </a:cubicBezTo>
                  <a:cubicBezTo>
                    <a:pt x="11205" y="6765"/>
                    <a:pt x="11017" y="6765"/>
                    <a:pt x="10843" y="6712"/>
                  </a:cubicBezTo>
                  <a:cubicBezTo>
                    <a:pt x="10431" y="6582"/>
                    <a:pt x="10037" y="6313"/>
                    <a:pt x="9697" y="5960"/>
                  </a:cubicBezTo>
                  <a:cubicBezTo>
                    <a:pt x="9422" y="5675"/>
                    <a:pt x="9146" y="5330"/>
                    <a:pt x="9010" y="4891"/>
                  </a:cubicBezTo>
                  <a:cubicBezTo>
                    <a:pt x="8856" y="4395"/>
                    <a:pt x="8827" y="3805"/>
                    <a:pt x="8903" y="3277"/>
                  </a:cubicBezTo>
                  <a:cubicBezTo>
                    <a:pt x="8958" y="2891"/>
                    <a:pt x="9175" y="2586"/>
                    <a:pt x="9297" y="2232"/>
                  </a:cubicBezTo>
                  <a:cubicBezTo>
                    <a:pt x="9393" y="1952"/>
                    <a:pt x="9535" y="1684"/>
                    <a:pt x="9561" y="1375"/>
                  </a:cubicBezTo>
                  <a:cubicBezTo>
                    <a:pt x="9581" y="1127"/>
                    <a:pt x="9613" y="789"/>
                    <a:pt x="9474" y="635"/>
                  </a:cubicBezTo>
                  <a:cubicBezTo>
                    <a:pt x="8056" y="-954"/>
                    <a:pt x="5849" y="924"/>
                    <a:pt x="4036" y="1066"/>
                  </a:cubicBezTo>
                  <a:lnTo>
                    <a:pt x="4057" y="1127"/>
                  </a:lnTo>
                  <a:cubicBezTo>
                    <a:pt x="4158" y="3667"/>
                    <a:pt x="5498" y="6760"/>
                    <a:pt x="4364" y="8748"/>
                  </a:cubicBezTo>
                  <a:cubicBezTo>
                    <a:pt x="4254" y="8943"/>
                    <a:pt x="4013" y="8899"/>
                    <a:pt x="3836" y="8870"/>
                  </a:cubicBezTo>
                  <a:cubicBezTo>
                    <a:pt x="3616" y="8833"/>
                    <a:pt x="3424" y="8634"/>
                    <a:pt x="3224" y="8500"/>
                  </a:cubicBezTo>
                  <a:cubicBezTo>
                    <a:pt x="2972" y="8329"/>
                    <a:pt x="2754" y="8025"/>
                    <a:pt x="2479" y="7947"/>
                  </a:cubicBezTo>
                  <a:cubicBezTo>
                    <a:pt x="2102" y="7842"/>
                    <a:pt x="1681" y="7882"/>
                    <a:pt x="1328" y="8098"/>
                  </a:cubicBezTo>
                  <a:cubicBezTo>
                    <a:pt x="1014" y="8289"/>
                    <a:pt x="768" y="8675"/>
                    <a:pt x="565" y="9061"/>
                  </a:cubicBezTo>
                  <a:cubicBezTo>
                    <a:pt x="312" y="9537"/>
                    <a:pt x="121" y="10089"/>
                    <a:pt x="28" y="10667"/>
                  </a:cubicBezTo>
                  <a:cubicBezTo>
                    <a:pt x="-9" y="10911"/>
                    <a:pt x="-9" y="11175"/>
                    <a:pt x="28" y="11419"/>
                  </a:cubicBezTo>
                  <a:cubicBezTo>
                    <a:pt x="95" y="11837"/>
                    <a:pt x="237" y="12240"/>
                    <a:pt x="411" y="12593"/>
                  </a:cubicBezTo>
                  <a:cubicBezTo>
                    <a:pt x="556" y="12886"/>
                    <a:pt x="730" y="13158"/>
                    <a:pt x="945" y="13345"/>
                  </a:cubicBezTo>
                  <a:cubicBezTo>
                    <a:pt x="1151" y="13524"/>
                    <a:pt x="1394" y="13634"/>
                    <a:pt x="1635" y="13666"/>
                  </a:cubicBezTo>
                  <a:cubicBezTo>
                    <a:pt x="2018" y="13715"/>
                    <a:pt x="2412" y="13610"/>
                    <a:pt x="2780" y="13451"/>
                  </a:cubicBezTo>
                  <a:cubicBezTo>
                    <a:pt x="2998" y="13358"/>
                    <a:pt x="3169" y="13097"/>
                    <a:pt x="3390" y="13024"/>
                  </a:cubicBezTo>
                  <a:cubicBezTo>
                    <a:pt x="3537" y="12975"/>
                    <a:pt x="3703" y="12951"/>
                    <a:pt x="3848" y="13024"/>
                  </a:cubicBezTo>
                  <a:cubicBezTo>
                    <a:pt x="4001" y="13101"/>
                    <a:pt x="4167" y="13240"/>
                    <a:pt x="4231" y="13451"/>
                  </a:cubicBezTo>
                  <a:cubicBezTo>
                    <a:pt x="4851" y="15459"/>
                    <a:pt x="3975" y="18024"/>
                    <a:pt x="3848" y="20308"/>
                  </a:cubicBezTo>
                  <a:lnTo>
                    <a:pt x="3822" y="20239"/>
                  </a:lnTo>
                  <a:close/>
                </a:path>
              </a:pathLst>
            </a:custGeom>
            <a:solidFill>
              <a:srgbClr val="CED4DA"/>
            </a:solidFill>
            <a:ln>
              <a:solidFill>
                <a:srgbClr val="000000"/>
              </a:solidFill>
            </a:ln>
            <a:effectLst>
              <a:outerShdw dist="103350" dir="2700000">
                <a:srgbClr val="808080">
                  <a:alpha val="2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7" name="CustomShape 37"/>
            <p:cNvSpPr/>
            <p:nvPr/>
          </p:nvSpPr>
          <p:spPr>
            <a:xfrm rot="5358000">
              <a:off x="-929880" y="6501960"/>
              <a:ext cx="1068840" cy="766440"/>
            </a:xfrm>
            <a:custGeom>
              <a:avLst/>
              <a:gdLst/>
              <a:ahLst/>
              <a:cxnLst/>
              <a:rect l="l" t="t" r="r" b="b"/>
              <a:pathLst>
                <a:path w="21617" h="23506">
                  <a:moveTo>
                    <a:pt x="3822" y="20239"/>
                  </a:moveTo>
                  <a:cubicBezTo>
                    <a:pt x="5451" y="20418"/>
                    <a:pt x="7281" y="21646"/>
                    <a:pt x="8714" y="20776"/>
                  </a:cubicBezTo>
                  <a:cubicBezTo>
                    <a:pt x="8865" y="20686"/>
                    <a:pt x="8964" y="20455"/>
                    <a:pt x="9019" y="20239"/>
                  </a:cubicBezTo>
                  <a:cubicBezTo>
                    <a:pt x="9071" y="20036"/>
                    <a:pt x="9053" y="19804"/>
                    <a:pt x="9019" y="19597"/>
                  </a:cubicBezTo>
                  <a:cubicBezTo>
                    <a:pt x="8966" y="19288"/>
                    <a:pt x="8781" y="19048"/>
                    <a:pt x="8714" y="18743"/>
                  </a:cubicBezTo>
                  <a:cubicBezTo>
                    <a:pt x="8601" y="18227"/>
                    <a:pt x="8526" y="17674"/>
                    <a:pt x="8560" y="17138"/>
                  </a:cubicBezTo>
                  <a:cubicBezTo>
                    <a:pt x="8584" y="16800"/>
                    <a:pt x="8662" y="16459"/>
                    <a:pt x="8790" y="16170"/>
                  </a:cubicBezTo>
                  <a:cubicBezTo>
                    <a:pt x="8923" y="15870"/>
                    <a:pt x="9117" y="15626"/>
                    <a:pt x="9326" y="15422"/>
                  </a:cubicBezTo>
                  <a:cubicBezTo>
                    <a:pt x="9578" y="15179"/>
                    <a:pt x="9865" y="14979"/>
                    <a:pt x="10164" y="14886"/>
                  </a:cubicBezTo>
                  <a:cubicBezTo>
                    <a:pt x="10338" y="14833"/>
                    <a:pt x="10527" y="14833"/>
                    <a:pt x="10701" y="14886"/>
                  </a:cubicBezTo>
                  <a:cubicBezTo>
                    <a:pt x="11112" y="15016"/>
                    <a:pt x="11507" y="15284"/>
                    <a:pt x="11846" y="15638"/>
                  </a:cubicBezTo>
                  <a:cubicBezTo>
                    <a:pt x="12122" y="15922"/>
                    <a:pt x="12397" y="16268"/>
                    <a:pt x="12534" y="16707"/>
                  </a:cubicBezTo>
                  <a:cubicBezTo>
                    <a:pt x="12687" y="17203"/>
                    <a:pt x="12716" y="17792"/>
                    <a:pt x="12641" y="18321"/>
                  </a:cubicBezTo>
                  <a:cubicBezTo>
                    <a:pt x="12586" y="18707"/>
                    <a:pt x="12368" y="19012"/>
                    <a:pt x="12246" y="19365"/>
                  </a:cubicBezTo>
                  <a:cubicBezTo>
                    <a:pt x="12151" y="19646"/>
                    <a:pt x="12009" y="19914"/>
                    <a:pt x="11983" y="20223"/>
                  </a:cubicBezTo>
                  <a:cubicBezTo>
                    <a:pt x="11962" y="20471"/>
                    <a:pt x="11930" y="20808"/>
                    <a:pt x="12070" y="20963"/>
                  </a:cubicBezTo>
                  <a:cubicBezTo>
                    <a:pt x="13488" y="22552"/>
                    <a:pt x="15695" y="20678"/>
                    <a:pt x="17507" y="20532"/>
                  </a:cubicBezTo>
                  <a:lnTo>
                    <a:pt x="17542" y="20524"/>
                  </a:lnTo>
                  <a:cubicBezTo>
                    <a:pt x="17438" y="17983"/>
                    <a:pt x="16101" y="14890"/>
                    <a:pt x="17235" y="12902"/>
                  </a:cubicBezTo>
                  <a:cubicBezTo>
                    <a:pt x="17345" y="12707"/>
                    <a:pt x="17586" y="12752"/>
                    <a:pt x="17762" y="12780"/>
                  </a:cubicBezTo>
                  <a:cubicBezTo>
                    <a:pt x="17983" y="12817"/>
                    <a:pt x="18174" y="13016"/>
                    <a:pt x="18374" y="13150"/>
                  </a:cubicBezTo>
                  <a:cubicBezTo>
                    <a:pt x="18627" y="13321"/>
                    <a:pt x="18844" y="13626"/>
                    <a:pt x="19120" y="13703"/>
                  </a:cubicBezTo>
                  <a:cubicBezTo>
                    <a:pt x="19497" y="13809"/>
                    <a:pt x="19917" y="13768"/>
                    <a:pt x="20271" y="13553"/>
                  </a:cubicBezTo>
                  <a:cubicBezTo>
                    <a:pt x="20584" y="13362"/>
                    <a:pt x="20831" y="12975"/>
                    <a:pt x="21034" y="12589"/>
                  </a:cubicBezTo>
                  <a:cubicBezTo>
                    <a:pt x="21286" y="12114"/>
                    <a:pt x="21477" y="11561"/>
                    <a:pt x="21570" y="10984"/>
                  </a:cubicBezTo>
                  <a:cubicBezTo>
                    <a:pt x="21608" y="10740"/>
                    <a:pt x="21608" y="10476"/>
                    <a:pt x="21570" y="10232"/>
                  </a:cubicBezTo>
                  <a:cubicBezTo>
                    <a:pt x="21504" y="9813"/>
                    <a:pt x="21361" y="9411"/>
                    <a:pt x="21187" y="9057"/>
                  </a:cubicBezTo>
                  <a:cubicBezTo>
                    <a:pt x="21042" y="8764"/>
                    <a:pt x="20868" y="8492"/>
                    <a:pt x="20654" y="8305"/>
                  </a:cubicBezTo>
                  <a:cubicBezTo>
                    <a:pt x="20448" y="8126"/>
                    <a:pt x="20204" y="8016"/>
                    <a:pt x="19964" y="7984"/>
                  </a:cubicBezTo>
                  <a:cubicBezTo>
                    <a:pt x="19581" y="7935"/>
                    <a:pt x="19186" y="8041"/>
                    <a:pt x="18818" y="8199"/>
                  </a:cubicBezTo>
                  <a:cubicBezTo>
                    <a:pt x="18601" y="8293"/>
                    <a:pt x="18429" y="8553"/>
                    <a:pt x="18209" y="8626"/>
                  </a:cubicBezTo>
                  <a:cubicBezTo>
                    <a:pt x="18061" y="8675"/>
                    <a:pt x="17896" y="8699"/>
                    <a:pt x="17751" y="8626"/>
                  </a:cubicBezTo>
                  <a:cubicBezTo>
                    <a:pt x="17597" y="8549"/>
                    <a:pt x="17432" y="8411"/>
                    <a:pt x="17368" y="8199"/>
                  </a:cubicBezTo>
                  <a:cubicBezTo>
                    <a:pt x="16747" y="6191"/>
                    <a:pt x="17623" y="3631"/>
                    <a:pt x="17751" y="1342"/>
                  </a:cubicBezTo>
                  <a:lnTo>
                    <a:pt x="17722" y="1358"/>
                  </a:lnTo>
                  <a:cubicBezTo>
                    <a:pt x="16089" y="1180"/>
                    <a:pt x="14262" y="-48"/>
                    <a:pt x="12829" y="822"/>
                  </a:cubicBezTo>
                  <a:cubicBezTo>
                    <a:pt x="12679" y="911"/>
                    <a:pt x="12580" y="1143"/>
                    <a:pt x="12525" y="1358"/>
                  </a:cubicBezTo>
                  <a:cubicBezTo>
                    <a:pt x="12473" y="1562"/>
                    <a:pt x="12490" y="1793"/>
                    <a:pt x="12525" y="2001"/>
                  </a:cubicBezTo>
                  <a:cubicBezTo>
                    <a:pt x="12577" y="2310"/>
                    <a:pt x="12763" y="2549"/>
                    <a:pt x="12829" y="2854"/>
                  </a:cubicBezTo>
                  <a:cubicBezTo>
                    <a:pt x="12942" y="3370"/>
                    <a:pt x="13018" y="3923"/>
                    <a:pt x="12983" y="4460"/>
                  </a:cubicBezTo>
                  <a:cubicBezTo>
                    <a:pt x="12960" y="4797"/>
                    <a:pt x="12882" y="5139"/>
                    <a:pt x="12754" y="5427"/>
                  </a:cubicBezTo>
                  <a:cubicBezTo>
                    <a:pt x="12621" y="5728"/>
                    <a:pt x="12426" y="5972"/>
                    <a:pt x="12217" y="6175"/>
                  </a:cubicBezTo>
                  <a:cubicBezTo>
                    <a:pt x="11965" y="6419"/>
                    <a:pt x="11678" y="6618"/>
                    <a:pt x="11379" y="6712"/>
                  </a:cubicBezTo>
                  <a:cubicBezTo>
                    <a:pt x="11205" y="6765"/>
                    <a:pt x="11017" y="6765"/>
                    <a:pt x="10843" y="6712"/>
                  </a:cubicBezTo>
                  <a:cubicBezTo>
                    <a:pt x="10431" y="6582"/>
                    <a:pt x="10037" y="6313"/>
                    <a:pt x="9697" y="5960"/>
                  </a:cubicBezTo>
                  <a:cubicBezTo>
                    <a:pt x="9422" y="5675"/>
                    <a:pt x="9146" y="5330"/>
                    <a:pt x="9010" y="4891"/>
                  </a:cubicBezTo>
                  <a:cubicBezTo>
                    <a:pt x="8856" y="4395"/>
                    <a:pt x="8827" y="3805"/>
                    <a:pt x="8903" y="3277"/>
                  </a:cubicBezTo>
                  <a:cubicBezTo>
                    <a:pt x="8958" y="2891"/>
                    <a:pt x="9175" y="2586"/>
                    <a:pt x="9297" y="2232"/>
                  </a:cubicBezTo>
                  <a:cubicBezTo>
                    <a:pt x="9393" y="1952"/>
                    <a:pt x="9535" y="1684"/>
                    <a:pt x="9561" y="1375"/>
                  </a:cubicBezTo>
                  <a:cubicBezTo>
                    <a:pt x="9581" y="1127"/>
                    <a:pt x="9613" y="789"/>
                    <a:pt x="9474" y="635"/>
                  </a:cubicBezTo>
                  <a:cubicBezTo>
                    <a:pt x="8056" y="-954"/>
                    <a:pt x="5849" y="924"/>
                    <a:pt x="4036" y="1066"/>
                  </a:cubicBezTo>
                  <a:lnTo>
                    <a:pt x="4057" y="1127"/>
                  </a:lnTo>
                  <a:cubicBezTo>
                    <a:pt x="4158" y="3667"/>
                    <a:pt x="5498" y="6760"/>
                    <a:pt x="4364" y="8748"/>
                  </a:cubicBezTo>
                  <a:cubicBezTo>
                    <a:pt x="4254" y="8943"/>
                    <a:pt x="4013" y="8899"/>
                    <a:pt x="3836" y="8870"/>
                  </a:cubicBezTo>
                  <a:cubicBezTo>
                    <a:pt x="3616" y="8833"/>
                    <a:pt x="3424" y="8634"/>
                    <a:pt x="3224" y="8500"/>
                  </a:cubicBezTo>
                  <a:cubicBezTo>
                    <a:pt x="2972" y="8329"/>
                    <a:pt x="2754" y="8025"/>
                    <a:pt x="2479" y="7947"/>
                  </a:cubicBezTo>
                  <a:cubicBezTo>
                    <a:pt x="2102" y="7842"/>
                    <a:pt x="1681" y="7882"/>
                    <a:pt x="1328" y="8098"/>
                  </a:cubicBezTo>
                  <a:cubicBezTo>
                    <a:pt x="1014" y="8289"/>
                    <a:pt x="768" y="8675"/>
                    <a:pt x="565" y="9061"/>
                  </a:cubicBezTo>
                  <a:cubicBezTo>
                    <a:pt x="312" y="9537"/>
                    <a:pt x="121" y="10089"/>
                    <a:pt x="28" y="10667"/>
                  </a:cubicBezTo>
                  <a:cubicBezTo>
                    <a:pt x="-9" y="10911"/>
                    <a:pt x="-9" y="11175"/>
                    <a:pt x="28" y="11419"/>
                  </a:cubicBezTo>
                  <a:cubicBezTo>
                    <a:pt x="95" y="11837"/>
                    <a:pt x="237" y="12240"/>
                    <a:pt x="411" y="12593"/>
                  </a:cubicBezTo>
                  <a:cubicBezTo>
                    <a:pt x="556" y="12886"/>
                    <a:pt x="730" y="13158"/>
                    <a:pt x="945" y="13345"/>
                  </a:cubicBezTo>
                  <a:cubicBezTo>
                    <a:pt x="1151" y="13524"/>
                    <a:pt x="1394" y="13634"/>
                    <a:pt x="1635" y="13666"/>
                  </a:cubicBezTo>
                  <a:cubicBezTo>
                    <a:pt x="2018" y="13715"/>
                    <a:pt x="2412" y="13610"/>
                    <a:pt x="2780" y="13451"/>
                  </a:cubicBezTo>
                  <a:cubicBezTo>
                    <a:pt x="2998" y="13358"/>
                    <a:pt x="3169" y="13097"/>
                    <a:pt x="3390" y="13024"/>
                  </a:cubicBezTo>
                  <a:cubicBezTo>
                    <a:pt x="3537" y="12975"/>
                    <a:pt x="3703" y="12951"/>
                    <a:pt x="3848" y="13024"/>
                  </a:cubicBezTo>
                  <a:cubicBezTo>
                    <a:pt x="4001" y="13101"/>
                    <a:pt x="4167" y="13240"/>
                    <a:pt x="4231" y="13451"/>
                  </a:cubicBezTo>
                  <a:cubicBezTo>
                    <a:pt x="4851" y="15459"/>
                    <a:pt x="3975" y="18024"/>
                    <a:pt x="3848" y="20308"/>
                  </a:cubicBezTo>
                  <a:lnTo>
                    <a:pt x="3822" y="20239"/>
                  </a:lnTo>
                  <a:close/>
                </a:path>
              </a:pathLst>
            </a:custGeom>
            <a:solidFill>
              <a:srgbClr val="E9ECEF"/>
            </a:solidFill>
            <a:ln>
              <a:solidFill>
                <a:srgbClr val="000000"/>
              </a:solidFill>
            </a:ln>
            <a:effectLst>
              <a:outerShdw dist="103350" dir="2700000">
                <a:srgbClr val="808080">
                  <a:alpha val="2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8" name="CustomShape 38"/>
            <p:cNvSpPr/>
            <p:nvPr/>
          </p:nvSpPr>
          <p:spPr>
            <a:xfrm rot="5358000">
              <a:off x="-246600" y="7197120"/>
              <a:ext cx="1068480" cy="766440"/>
            </a:xfrm>
            <a:custGeom>
              <a:avLst/>
              <a:gdLst/>
              <a:ahLst/>
              <a:cxnLst/>
              <a:rect l="l" t="t" r="r" b="b"/>
              <a:pathLst>
                <a:path w="21617" h="23506">
                  <a:moveTo>
                    <a:pt x="3822" y="20239"/>
                  </a:moveTo>
                  <a:cubicBezTo>
                    <a:pt x="5451" y="20418"/>
                    <a:pt x="7281" y="21646"/>
                    <a:pt x="8714" y="20776"/>
                  </a:cubicBezTo>
                  <a:cubicBezTo>
                    <a:pt x="8865" y="20686"/>
                    <a:pt x="8964" y="20455"/>
                    <a:pt x="9019" y="20239"/>
                  </a:cubicBezTo>
                  <a:cubicBezTo>
                    <a:pt x="9071" y="20036"/>
                    <a:pt x="9053" y="19804"/>
                    <a:pt x="9019" y="19597"/>
                  </a:cubicBezTo>
                  <a:cubicBezTo>
                    <a:pt x="8966" y="19288"/>
                    <a:pt x="8781" y="19048"/>
                    <a:pt x="8714" y="18743"/>
                  </a:cubicBezTo>
                  <a:cubicBezTo>
                    <a:pt x="8601" y="18227"/>
                    <a:pt x="8526" y="17674"/>
                    <a:pt x="8560" y="17138"/>
                  </a:cubicBezTo>
                  <a:cubicBezTo>
                    <a:pt x="8584" y="16800"/>
                    <a:pt x="8662" y="16459"/>
                    <a:pt x="8790" y="16170"/>
                  </a:cubicBezTo>
                  <a:cubicBezTo>
                    <a:pt x="8923" y="15870"/>
                    <a:pt x="9117" y="15626"/>
                    <a:pt x="9326" y="15422"/>
                  </a:cubicBezTo>
                  <a:cubicBezTo>
                    <a:pt x="9578" y="15179"/>
                    <a:pt x="9865" y="14979"/>
                    <a:pt x="10164" y="14886"/>
                  </a:cubicBezTo>
                  <a:cubicBezTo>
                    <a:pt x="10338" y="14833"/>
                    <a:pt x="10527" y="14833"/>
                    <a:pt x="10701" y="14886"/>
                  </a:cubicBezTo>
                  <a:cubicBezTo>
                    <a:pt x="11112" y="15016"/>
                    <a:pt x="11507" y="15284"/>
                    <a:pt x="11846" y="15638"/>
                  </a:cubicBezTo>
                  <a:cubicBezTo>
                    <a:pt x="12122" y="15922"/>
                    <a:pt x="12397" y="16268"/>
                    <a:pt x="12534" y="16707"/>
                  </a:cubicBezTo>
                  <a:cubicBezTo>
                    <a:pt x="12687" y="17203"/>
                    <a:pt x="12716" y="17792"/>
                    <a:pt x="12641" y="18321"/>
                  </a:cubicBezTo>
                  <a:cubicBezTo>
                    <a:pt x="12586" y="18707"/>
                    <a:pt x="12368" y="19012"/>
                    <a:pt x="12246" y="19365"/>
                  </a:cubicBezTo>
                  <a:cubicBezTo>
                    <a:pt x="12151" y="19646"/>
                    <a:pt x="12009" y="19914"/>
                    <a:pt x="11983" y="20223"/>
                  </a:cubicBezTo>
                  <a:cubicBezTo>
                    <a:pt x="11962" y="20471"/>
                    <a:pt x="11930" y="20808"/>
                    <a:pt x="12070" y="20963"/>
                  </a:cubicBezTo>
                  <a:cubicBezTo>
                    <a:pt x="13488" y="22552"/>
                    <a:pt x="15695" y="20678"/>
                    <a:pt x="17507" y="20532"/>
                  </a:cubicBezTo>
                  <a:lnTo>
                    <a:pt x="17542" y="20524"/>
                  </a:lnTo>
                  <a:cubicBezTo>
                    <a:pt x="17438" y="17983"/>
                    <a:pt x="16101" y="14890"/>
                    <a:pt x="17235" y="12902"/>
                  </a:cubicBezTo>
                  <a:cubicBezTo>
                    <a:pt x="17345" y="12707"/>
                    <a:pt x="17586" y="12752"/>
                    <a:pt x="17762" y="12780"/>
                  </a:cubicBezTo>
                  <a:cubicBezTo>
                    <a:pt x="17983" y="12817"/>
                    <a:pt x="18174" y="13016"/>
                    <a:pt x="18374" y="13150"/>
                  </a:cubicBezTo>
                  <a:cubicBezTo>
                    <a:pt x="18627" y="13321"/>
                    <a:pt x="18844" y="13626"/>
                    <a:pt x="19120" y="13703"/>
                  </a:cubicBezTo>
                  <a:cubicBezTo>
                    <a:pt x="19497" y="13809"/>
                    <a:pt x="19917" y="13768"/>
                    <a:pt x="20271" y="13553"/>
                  </a:cubicBezTo>
                  <a:cubicBezTo>
                    <a:pt x="20584" y="13362"/>
                    <a:pt x="20831" y="12975"/>
                    <a:pt x="21034" y="12589"/>
                  </a:cubicBezTo>
                  <a:cubicBezTo>
                    <a:pt x="21286" y="12114"/>
                    <a:pt x="21477" y="11561"/>
                    <a:pt x="21570" y="10984"/>
                  </a:cubicBezTo>
                  <a:cubicBezTo>
                    <a:pt x="21608" y="10740"/>
                    <a:pt x="21608" y="10476"/>
                    <a:pt x="21570" y="10232"/>
                  </a:cubicBezTo>
                  <a:cubicBezTo>
                    <a:pt x="21504" y="9813"/>
                    <a:pt x="21361" y="9411"/>
                    <a:pt x="21187" y="9057"/>
                  </a:cubicBezTo>
                  <a:cubicBezTo>
                    <a:pt x="21042" y="8764"/>
                    <a:pt x="20868" y="8492"/>
                    <a:pt x="20654" y="8305"/>
                  </a:cubicBezTo>
                  <a:cubicBezTo>
                    <a:pt x="20448" y="8126"/>
                    <a:pt x="20204" y="8016"/>
                    <a:pt x="19964" y="7984"/>
                  </a:cubicBezTo>
                  <a:cubicBezTo>
                    <a:pt x="19581" y="7935"/>
                    <a:pt x="19186" y="8041"/>
                    <a:pt x="18818" y="8199"/>
                  </a:cubicBezTo>
                  <a:cubicBezTo>
                    <a:pt x="18601" y="8293"/>
                    <a:pt x="18429" y="8553"/>
                    <a:pt x="18209" y="8626"/>
                  </a:cubicBezTo>
                  <a:cubicBezTo>
                    <a:pt x="18061" y="8675"/>
                    <a:pt x="17896" y="8699"/>
                    <a:pt x="17751" y="8626"/>
                  </a:cubicBezTo>
                  <a:cubicBezTo>
                    <a:pt x="17597" y="8549"/>
                    <a:pt x="17432" y="8411"/>
                    <a:pt x="17368" y="8199"/>
                  </a:cubicBezTo>
                  <a:cubicBezTo>
                    <a:pt x="16747" y="6191"/>
                    <a:pt x="17623" y="3631"/>
                    <a:pt x="17751" y="1342"/>
                  </a:cubicBezTo>
                  <a:lnTo>
                    <a:pt x="17722" y="1358"/>
                  </a:lnTo>
                  <a:cubicBezTo>
                    <a:pt x="16089" y="1180"/>
                    <a:pt x="14262" y="-48"/>
                    <a:pt x="12829" y="822"/>
                  </a:cubicBezTo>
                  <a:cubicBezTo>
                    <a:pt x="12679" y="911"/>
                    <a:pt x="12580" y="1143"/>
                    <a:pt x="12525" y="1358"/>
                  </a:cubicBezTo>
                  <a:cubicBezTo>
                    <a:pt x="12473" y="1562"/>
                    <a:pt x="12490" y="1793"/>
                    <a:pt x="12525" y="2001"/>
                  </a:cubicBezTo>
                  <a:cubicBezTo>
                    <a:pt x="12577" y="2310"/>
                    <a:pt x="12763" y="2549"/>
                    <a:pt x="12829" y="2854"/>
                  </a:cubicBezTo>
                  <a:cubicBezTo>
                    <a:pt x="12942" y="3370"/>
                    <a:pt x="13018" y="3923"/>
                    <a:pt x="12983" y="4460"/>
                  </a:cubicBezTo>
                  <a:cubicBezTo>
                    <a:pt x="12960" y="4797"/>
                    <a:pt x="12882" y="5139"/>
                    <a:pt x="12754" y="5427"/>
                  </a:cubicBezTo>
                  <a:cubicBezTo>
                    <a:pt x="12621" y="5728"/>
                    <a:pt x="12426" y="5972"/>
                    <a:pt x="12217" y="6175"/>
                  </a:cubicBezTo>
                  <a:cubicBezTo>
                    <a:pt x="11965" y="6419"/>
                    <a:pt x="11678" y="6618"/>
                    <a:pt x="11379" y="6712"/>
                  </a:cubicBezTo>
                  <a:cubicBezTo>
                    <a:pt x="11205" y="6765"/>
                    <a:pt x="11017" y="6765"/>
                    <a:pt x="10843" y="6712"/>
                  </a:cubicBezTo>
                  <a:cubicBezTo>
                    <a:pt x="10431" y="6582"/>
                    <a:pt x="10037" y="6313"/>
                    <a:pt x="9697" y="5960"/>
                  </a:cubicBezTo>
                  <a:cubicBezTo>
                    <a:pt x="9422" y="5675"/>
                    <a:pt x="9146" y="5330"/>
                    <a:pt x="9010" y="4891"/>
                  </a:cubicBezTo>
                  <a:cubicBezTo>
                    <a:pt x="8856" y="4395"/>
                    <a:pt x="8827" y="3805"/>
                    <a:pt x="8903" y="3277"/>
                  </a:cubicBezTo>
                  <a:cubicBezTo>
                    <a:pt x="8958" y="2891"/>
                    <a:pt x="9175" y="2586"/>
                    <a:pt x="9297" y="2232"/>
                  </a:cubicBezTo>
                  <a:cubicBezTo>
                    <a:pt x="9393" y="1952"/>
                    <a:pt x="9535" y="1684"/>
                    <a:pt x="9561" y="1375"/>
                  </a:cubicBezTo>
                  <a:cubicBezTo>
                    <a:pt x="9581" y="1127"/>
                    <a:pt x="9613" y="789"/>
                    <a:pt x="9474" y="635"/>
                  </a:cubicBezTo>
                  <a:cubicBezTo>
                    <a:pt x="8056" y="-954"/>
                    <a:pt x="5849" y="924"/>
                    <a:pt x="4036" y="1066"/>
                  </a:cubicBezTo>
                  <a:lnTo>
                    <a:pt x="4057" y="1127"/>
                  </a:lnTo>
                  <a:cubicBezTo>
                    <a:pt x="4158" y="3667"/>
                    <a:pt x="5498" y="6760"/>
                    <a:pt x="4364" y="8748"/>
                  </a:cubicBezTo>
                  <a:cubicBezTo>
                    <a:pt x="4254" y="8943"/>
                    <a:pt x="4013" y="8899"/>
                    <a:pt x="3836" y="8870"/>
                  </a:cubicBezTo>
                  <a:cubicBezTo>
                    <a:pt x="3616" y="8833"/>
                    <a:pt x="3424" y="8634"/>
                    <a:pt x="3224" y="8500"/>
                  </a:cubicBezTo>
                  <a:cubicBezTo>
                    <a:pt x="2972" y="8329"/>
                    <a:pt x="2754" y="8025"/>
                    <a:pt x="2479" y="7947"/>
                  </a:cubicBezTo>
                  <a:cubicBezTo>
                    <a:pt x="2102" y="7842"/>
                    <a:pt x="1681" y="7882"/>
                    <a:pt x="1328" y="8098"/>
                  </a:cubicBezTo>
                  <a:cubicBezTo>
                    <a:pt x="1014" y="8289"/>
                    <a:pt x="768" y="8675"/>
                    <a:pt x="565" y="9061"/>
                  </a:cubicBezTo>
                  <a:cubicBezTo>
                    <a:pt x="312" y="9537"/>
                    <a:pt x="121" y="10089"/>
                    <a:pt x="28" y="10667"/>
                  </a:cubicBezTo>
                  <a:cubicBezTo>
                    <a:pt x="-9" y="10911"/>
                    <a:pt x="-9" y="11175"/>
                    <a:pt x="28" y="11419"/>
                  </a:cubicBezTo>
                  <a:cubicBezTo>
                    <a:pt x="95" y="11837"/>
                    <a:pt x="237" y="12240"/>
                    <a:pt x="411" y="12593"/>
                  </a:cubicBezTo>
                  <a:cubicBezTo>
                    <a:pt x="556" y="12886"/>
                    <a:pt x="730" y="13158"/>
                    <a:pt x="945" y="13345"/>
                  </a:cubicBezTo>
                  <a:cubicBezTo>
                    <a:pt x="1151" y="13524"/>
                    <a:pt x="1394" y="13634"/>
                    <a:pt x="1635" y="13666"/>
                  </a:cubicBezTo>
                  <a:cubicBezTo>
                    <a:pt x="2018" y="13715"/>
                    <a:pt x="2412" y="13610"/>
                    <a:pt x="2780" y="13451"/>
                  </a:cubicBezTo>
                  <a:cubicBezTo>
                    <a:pt x="2998" y="13358"/>
                    <a:pt x="3169" y="13097"/>
                    <a:pt x="3390" y="13024"/>
                  </a:cubicBezTo>
                  <a:cubicBezTo>
                    <a:pt x="3537" y="12975"/>
                    <a:pt x="3703" y="12951"/>
                    <a:pt x="3848" y="13024"/>
                  </a:cubicBezTo>
                  <a:cubicBezTo>
                    <a:pt x="4001" y="13101"/>
                    <a:pt x="4167" y="13240"/>
                    <a:pt x="4231" y="13451"/>
                  </a:cubicBezTo>
                  <a:cubicBezTo>
                    <a:pt x="4851" y="15459"/>
                    <a:pt x="3975" y="18024"/>
                    <a:pt x="3848" y="20308"/>
                  </a:cubicBezTo>
                  <a:lnTo>
                    <a:pt x="3822" y="20239"/>
                  </a:lnTo>
                  <a:close/>
                </a:path>
              </a:pathLst>
            </a:custGeom>
            <a:solidFill>
              <a:srgbClr val="343A40"/>
            </a:solidFill>
            <a:ln>
              <a:solidFill>
                <a:srgbClr val="000000"/>
              </a:solidFill>
            </a:ln>
            <a:effectLst>
              <a:outerShdw dist="103350" dir="2700000">
                <a:srgbClr val="808080">
                  <a:alpha val="2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9" name="CustomShape 39"/>
            <p:cNvSpPr/>
            <p:nvPr/>
          </p:nvSpPr>
          <p:spPr>
            <a:xfrm rot="5358000">
              <a:off x="426600" y="6518520"/>
              <a:ext cx="1068840" cy="766440"/>
            </a:xfrm>
            <a:custGeom>
              <a:avLst/>
              <a:gdLst/>
              <a:ahLst/>
              <a:cxnLst/>
              <a:rect l="l" t="t" r="r" b="b"/>
              <a:pathLst>
                <a:path w="21617" h="23506">
                  <a:moveTo>
                    <a:pt x="3822" y="20239"/>
                  </a:moveTo>
                  <a:cubicBezTo>
                    <a:pt x="5451" y="20418"/>
                    <a:pt x="7281" y="21646"/>
                    <a:pt x="8714" y="20776"/>
                  </a:cubicBezTo>
                  <a:cubicBezTo>
                    <a:pt x="8865" y="20686"/>
                    <a:pt x="8964" y="20455"/>
                    <a:pt x="9019" y="20239"/>
                  </a:cubicBezTo>
                  <a:cubicBezTo>
                    <a:pt x="9071" y="20036"/>
                    <a:pt x="9053" y="19804"/>
                    <a:pt x="9019" y="19597"/>
                  </a:cubicBezTo>
                  <a:cubicBezTo>
                    <a:pt x="8966" y="19288"/>
                    <a:pt x="8781" y="19048"/>
                    <a:pt x="8714" y="18743"/>
                  </a:cubicBezTo>
                  <a:cubicBezTo>
                    <a:pt x="8601" y="18227"/>
                    <a:pt x="8526" y="17674"/>
                    <a:pt x="8560" y="17138"/>
                  </a:cubicBezTo>
                  <a:cubicBezTo>
                    <a:pt x="8584" y="16800"/>
                    <a:pt x="8662" y="16459"/>
                    <a:pt x="8790" y="16170"/>
                  </a:cubicBezTo>
                  <a:cubicBezTo>
                    <a:pt x="8923" y="15870"/>
                    <a:pt x="9117" y="15626"/>
                    <a:pt x="9326" y="15422"/>
                  </a:cubicBezTo>
                  <a:cubicBezTo>
                    <a:pt x="9578" y="15179"/>
                    <a:pt x="9865" y="14979"/>
                    <a:pt x="10164" y="14886"/>
                  </a:cubicBezTo>
                  <a:cubicBezTo>
                    <a:pt x="10338" y="14833"/>
                    <a:pt x="10527" y="14833"/>
                    <a:pt x="10701" y="14886"/>
                  </a:cubicBezTo>
                  <a:cubicBezTo>
                    <a:pt x="11112" y="15016"/>
                    <a:pt x="11507" y="15284"/>
                    <a:pt x="11846" y="15638"/>
                  </a:cubicBezTo>
                  <a:cubicBezTo>
                    <a:pt x="12122" y="15922"/>
                    <a:pt x="12397" y="16268"/>
                    <a:pt x="12534" y="16707"/>
                  </a:cubicBezTo>
                  <a:cubicBezTo>
                    <a:pt x="12687" y="17203"/>
                    <a:pt x="12716" y="17792"/>
                    <a:pt x="12641" y="18321"/>
                  </a:cubicBezTo>
                  <a:cubicBezTo>
                    <a:pt x="12586" y="18707"/>
                    <a:pt x="12368" y="19012"/>
                    <a:pt x="12246" y="19365"/>
                  </a:cubicBezTo>
                  <a:cubicBezTo>
                    <a:pt x="12151" y="19646"/>
                    <a:pt x="12009" y="19914"/>
                    <a:pt x="11983" y="20223"/>
                  </a:cubicBezTo>
                  <a:cubicBezTo>
                    <a:pt x="11962" y="20471"/>
                    <a:pt x="11930" y="20808"/>
                    <a:pt x="12070" y="20963"/>
                  </a:cubicBezTo>
                  <a:cubicBezTo>
                    <a:pt x="13488" y="22552"/>
                    <a:pt x="15695" y="20678"/>
                    <a:pt x="17507" y="20532"/>
                  </a:cubicBezTo>
                  <a:lnTo>
                    <a:pt x="17542" y="20524"/>
                  </a:lnTo>
                  <a:cubicBezTo>
                    <a:pt x="17438" y="17983"/>
                    <a:pt x="16101" y="14890"/>
                    <a:pt x="17235" y="12902"/>
                  </a:cubicBezTo>
                  <a:cubicBezTo>
                    <a:pt x="17345" y="12707"/>
                    <a:pt x="17586" y="12752"/>
                    <a:pt x="17762" y="12780"/>
                  </a:cubicBezTo>
                  <a:cubicBezTo>
                    <a:pt x="17983" y="12817"/>
                    <a:pt x="18174" y="13016"/>
                    <a:pt x="18374" y="13150"/>
                  </a:cubicBezTo>
                  <a:cubicBezTo>
                    <a:pt x="18627" y="13321"/>
                    <a:pt x="18844" y="13626"/>
                    <a:pt x="19120" y="13703"/>
                  </a:cubicBezTo>
                  <a:cubicBezTo>
                    <a:pt x="19497" y="13809"/>
                    <a:pt x="19917" y="13768"/>
                    <a:pt x="20271" y="13553"/>
                  </a:cubicBezTo>
                  <a:cubicBezTo>
                    <a:pt x="20584" y="13362"/>
                    <a:pt x="20831" y="12975"/>
                    <a:pt x="21034" y="12589"/>
                  </a:cubicBezTo>
                  <a:cubicBezTo>
                    <a:pt x="21286" y="12114"/>
                    <a:pt x="21477" y="11561"/>
                    <a:pt x="21570" y="10984"/>
                  </a:cubicBezTo>
                  <a:cubicBezTo>
                    <a:pt x="21608" y="10740"/>
                    <a:pt x="21608" y="10476"/>
                    <a:pt x="21570" y="10232"/>
                  </a:cubicBezTo>
                  <a:cubicBezTo>
                    <a:pt x="21504" y="9813"/>
                    <a:pt x="21361" y="9411"/>
                    <a:pt x="21187" y="9057"/>
                  </a:cubicBezTo>
                  <a:cubicBezTo>
                    <a:pt x="21042" y="8764"/>
                    <a:pt x="20868" y="8492"/>
                    <a:pt x="20654" y="8305"/>
                  </a:cubicBezTo>
                  <a:cubicBezTo>
                    <a:pt x="20448" y="8126"/>
                    <a:pt x="20204" y="8016"/>
                    <a:pt x="19964" y="7984"/>
                  </a:cubicBezTo>
                  <a:cubicBezTo>
                    <a:pt x="19581" y="7935"/>
                    <a:pt x="19186" y="8041"/>
                    <a:pt x="18818" y="8199"/>
                  </a:cubicBezTo>
                  <a:cubicBezTo>
                    <a:pt x="18601" y="8293"/>
                    <a:pt x="18429" y="8553"/>
                    <a:pt x="18209" y="8626"/>
                  </a:cubicBezTo>
                  <a:cubicBezTo>
                    <a:pt x="18061" y="8675"/>
                    <a:pt x="17896" y="8699"/>
                    <a:pt x="17751" y="8626"/>
                  </a:cubicBezTo>
                  <a:cubicBezTo>
                    <a:pt x="17597" y="8549"/>
                    <a:pt x="17432" y="8411"/>
                    <a:pt x="17368" y="8199"/>
                  </a:cubicBezTo>
                  <a:cubicBezTo>
                    <a:pt x="16747" y="6191"/>
                    <a:pt x="17623" y="3631"/>
                    <a:pt x="17751" y="1342"/>
                  </a:cubicBezTo>
                  <a:lnTo>
                    <a:pt x="17722" y="1358"/>
                  </a:lnTo>
                  <a:cubicBezTo>
                    <a:pt x="16089" y="1180"/>
                    <a:pt x="14262" y="-48"/>
                    <a:pt x="12829" y="822"/>
                  </a:cubicBezTo>
                  <a:cubicBezTo>
                    <a:pt x="12679" y="911"/>
                    <a:pt x="12580" y="1143"/>
                    <a:pt x="12525" y="1358"/>
                  </a:cubicBezTo>
                  <a:cubicBezTo>
                    <a:pt x="12473" y="1562"/>
                    <a:pt x="12490" y="1793"/>
                    <a:pt x="12525" y="2001"/>
                  </a:cubicBezTo>
                  <a:cubicBezTo>
                    <a:pt x="12577" y="2310"/>
                    <a:pt x="12763" y="2549"/>
                    <a:pt x="12829" y="2854"/>
                  </a:cubicBezTo>
                  <a:cubicBezTo>
                    <a:pt x="12942" y="3370"/>
                    <a:pt x="13018" y="3923"/>
                    <a:pt x="12983" y="4460"/>
                  </a:cubicBezTo>
                  <a:cubicBezTo>
                    <a:pt x="12960" y="4797"/>
                    <a:pt x="12882" y="5139"/>
                    <a:pt x="12754" y="5427"/>
                  </a:cubicBezTo>
                  <a:cubicBezTo>
                    <a:pt x="12621" y="5728"/>
                    <a:pt x="12426" y="5972"/>
                    <a:pt x="12217" y="6175"/>
                  </a:cubicBezTo>
                  <a:cubicBezTo>
                    <a:pt x="11965" y="6419"/>
                    <a:pt x="11678" y="6618"/>
                    <a:pt x="11379" y="6712"/>
                  </a:cubicBezTo>
                  <a:cubicBezTo>
                    <a:pt x="11205" y="6765"/>
                    <a:pt x="11017" y="6765"/>
                    <a:pt x="10843" y="6712"/>
                  </a:cubicBezTo>
                  <a:cubicBezTo>
                    <a:pt x="10431" y="6582"/>
                    <a:pt x="10037" y="6313"/>
                    <a:pt x="9697" y="5960"/>
                  </a:cubicBezTo>
                  <a:cubicBezTo>
                    <a:pt x="9422" y="5675"/>
                    <a:pt x="9146" y="5330"/>
                    <a:pt x="9010" y="4891"/>
                  </a:cubicBezTo>
                  <a:cubicBezTo>
                    <a:pt x="8856" y="4395"/>
                    <a:pt x="8827" y="3805"/>
                    <a:pt x="8903" y="3277"/>
                  </a:cubicBezTo>
                  <a:cubicBezTo>
                    <a:pt x="8958" y="2891"/>
                    <a:pt x="9175" y="2586"/>
                    <a:pt x="9297" y="2232"/>
                  </a:cubicBezTo>
                  <a:cubicBezTo>
                    <a:pt x="9393" y="1952"/>
                    <a:pt x="9535" y="1684"/>
                    <a:pt x="9561" y="1375"/>
                  </a:cubicBezTo>
                  <a:cubicBezTo>
                    <a:pt x="9581" y="1127"/>
                    <a:pt x="9613" y="789"/>
                    <a:pt x="9474" y="635"/>
                  </a:cubicBezTo>
                  <a:cubicBezTo>
                    <a:pt x="8056" y="-954"/>
                    <a:pt x="5849" y="924"/>
                    <a:pt x="4036" y="1066"/>
                  </a:cubicBezTo>
                  <a:lnTo>
                    <a:pt x="4057" y="1127"/>
                  </a:lnTo>
                  <a:cubicBezTo>
                    <a:pt x="4158" y="3667"/>
                    <a:pt x="5498" y="6760"/>
                    <a:pt x="4364" y="8748"/>
                  </a:cubicBezTo>
                  <a:cubicBezTo>
                    <a:pt x="4254" y="8943"/>
                    <a:pt x="4013" y="8899"/>
                    <a:pt x="3836" y="8870"/>
                  </a:cubicBezTo>
                  <a:cubicBezTo>
                    <a:pt x="3616" y="8833"/>
                    <a:pt x="3424" y="8634"/>
                    <a:pt x="3224" y="8500"/>
                  </a:cubicBezTo>
                  <a:cubicBezTo>
                    <a:pt x="2972" y="8329"/>
                    <a:pt x="2754" y="8025"/>
                    <a:pt x="2479" y="7947"/>
                  </a:cubicBezTo>
                  <a:cubicBezTo>
                    <a:pt x="2102" y="7842"/>
                    <a:pt x="1681" y="7882"/>
                    <a:pt x="1328" y="8098"/>
                  </a:cubicBezTo>
                  <a:cubicBezTo>
                    <a:pt x="1014" y="8289"/>
                    <a:pt x="768" y="8675"/>
                    <a:pt x="565" y="9061"/>
                  </a:cubicBezTo>
                  <a:cubicBezTo>
                    <a:pt x="312" y="9537"/>
                    <a:pt x="121" y="10089"/>
                    <a:pt x="28" y="10667"/>
                  </a:cubicBezTo>
                  <a:cubicBezTo>
                    <a:pt x="-9" y="10911"/>
                    <a:pt x="-9" y="11175"/>
                    <a:pt x="28" y="11419"/>
                  </a:cubicBezTo>
                  <a:cubicBezTo>
                    <a:pt x="95" y="11837"/>
                    <a:pt x="237" y="12240"/>
                    <a:pt x="411" y="12593"/>
                  </a:cubicBezTo>
                  <a:cubicBezTo>
                    <a:pt x="556" y="12886"/>
                    <a:pt x="730" y="13158"/>
                    <a:pt x="945" y="13345"/>
                  </a:cubicBezTo>
                  <a:cubicBezTo>
                    <a:pt x="1151" y="13524"/>
                    <a:pt x="1394" y="13634"/>
                    <a:pt x="1635" y="13666"/>
                  </a:cubicBezTo>
                  <a:cubicBezTo>
                    <a:pt x="2018" y="13715"/>
                    <a:pt x="2412" y="13610"/>
                    <a:pt x="2780" y="13451"/>
                  </a:cubicBezTo>
                  <a:cubicBezTo>
                    <a:pt x="2998" y="13358"/>
                    <a:pt x="3169" y="13097"/>
                    <a:pt x="3390" y="13024"/>
                  </a:cubicBezTo>
                  <a:cubicBezTo>
                    <a:pt x="3537" y="12975"/>
                    <a:pt x="3703" y="12951"/>
                    <a:pt x="3848" y="13024"/>
                  </a:cubicBezTo>
                  <a:cubicBezTo>
                    <a:pt x="4001" y="13101"/>
                    <a:pt x="4167" y="13240"/>
                    <a:pt x="4231" y="13451"/>
                  </a:cubicBezTo>
                  <a:cubicBezTo>
                    <a:pt x="4851" y="15459"/>
                    <a:pt x="3975" y="18024"/>
                    <a:pt x="3848" y="20308"/>
                  </a:cubicBezTo>
                  <a:lnTo>
                    <a:pt x="3822" y="20239"/>
                  </a:lnTo>
                  <a:close/>
                </a:path>
              </a:pathLst>
            </a:custGeom>
            <a:solidFill>
              <a:srgbClr val="DEE2E6"/>
            </a:solidFill>
            <a:ln>
              <a:solidFill>
                <a:srgbClr val="000000"/>
              </a:solidFill>
            </a:ln>
            <a:effectLst>
              <a:outerShdw dist="103350" dir="2700000">
                <a:srgbClr val="808080">
                  <a:alpha val="2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50" name="CustomShape 40"/>
            <p:cNvSpPr/>
            <p:nvPr/>
          </p:nvSpPr>
          <p:spPr>
            <a:xfrm>
              <a:off x="1103400" y="6530040"/>
              <a:ext cx="1073160" cy="766440"/>
            </a:xfrm>
            <a:custGeom>
              <a:avLst/>
              <a:gdLst/>
              <a:ahLst/>
              <a:cxnLst/>
              <a:rect l="l" t="t" r="r" b="b"/>
              <a:pathLst>
                <a:path w="21617" h="23506">
                  <a:moveTo>
                    <a:pt x="3822" y="20239"/>
                  </a:moveTo>
                  <a:cubicBezTo>
                    <a:pt x="5451" y="20418"/>
                    <a:pt x="7281" y="21646"/>
                    <a:pt x="8714" y="20776"/>
                  </a:cubicBezTo>
                  <a:cubicBezTo>
                    <a:pt x="8865" y="20686"/>
                    <a:pt x="8964" y="20455"/>
                    <a:pt x="9019" y="20239"/>
                  </a:cubicBezTo>
                  <a:cubicBezTo>
                    <a:pt x="9071" y="20036"/>
                    <a:pt x="9053" y="19804"/>
                    <a:pt x="9019" y="19597"/>
                  </a:cubicBezTo>
                  <a:cubicBezTo>
                    <a:pt x="8966" y="19288"/>
                    <a:pt x="8781" y="19048"/>
                    <a:pt x="8714" y="18743"/>
                  </a:cubicBezTo>
                  <a:cubicBezTo>
                    <a:pt x="8601" y="18227"/>
                    <a:pt x="8526" y="17674"/>
                    <a:pt x="8560" y="17138"/>
                  </a:cubicBezTo>
                  <a:cubicBezTo>
                    <a:pt x="8584" y="16800"/>
                    <a:pt x="8662" y="16459"/>
                    <a:pt x="8790" y="16170"/>
                  </a:cubicBezTo>
                  <a:cubicBezTo>
                    <a:pt x="8923" y="15870"/>
                    <a:pt x="9117" y="15626"/>
                    <a:pt x="9326" y="15422"/>
                  </a:cubicBezTo>
                  <a:cubicBezTo>
                    <a:pt x="9578" y="15179"/>
                    <a:pt x="9865" y="14979"/>
                    <a:pt x="10164" y="14886"/>
                  </a:cubicBezTo>
                  <a:cubicBezTo>
                    <a:pt x="10338" y="14833"/>
                    <a:pt x="10527" y="14833"/>
                    <a:pt x="10701" y="14886"/>
                  </a:cubicBezTo>
                  <a:cubicBezTo>
                    <a:pt x="11112" y="15016"/>
                    <a:pt x="11507" y="15284"/>
                    <a:pt x="11846" y="15638"/>
                  </a:cubicBezTo>
                  <a:cubicBezTo>
                    <a:pt x="12122" y="15922"/>
                    <a:pt x="12397" y="16268"/>
                    <a:pt x="12534" y="16707"/>
                  </a:cubicBezTo>
                  <a:cubicBezTo>
                    <a:pt x="12687" y="17203"/>
                    <a:pt x="12716" y="17792"/>
                    <a:pt x="12641" y="18321"/>
                  </a:cubicBezTo>
                  <a:cubicBezTo>
                    <a:pt x="12586" y="18707"/>
                    <a:pt x="12368" y="19012"/>
                    <a:pt x="12246" y="19365"/>
                  </a:cubicBezTo>
                  <a:cubicBezTo>
                    <a:pt x="12151" y="19646"/>
                    <a:pt x="12009" y="19914"/>
                    <a:pt x="11983" y="20223"/>
                  </a:cubicBezTo>
                  <a:cubicBezTo>
                    <a:pt x="11962" y="20471"/>
                    <a:pt x="11930" y="20808"/>
                    <a:pt x="12070" y="20963"/>
                  </a:cubicBezTo>
                  <a:cubicBezTo>
                    <a:pt x="13488" y="22552"/>
                    <a:pt x="15695" y="20678"/>
                    <a:pt x="17507" y="20532"/>
                  </a:cubicBezTo>
                  <a:lnTo>
                    <a:pt x="17542" y="20524"/>
                  </a:lnTo>
                  <a:cubicBezTo>
                    <a:pt x="17438" y="17983"/>
                    <a:pt x="16101" y="14890"/>
                    <a:pt x="17235" y="12902"/>
                  </a:cubicBezTo>
                  <a:cubicBezTo>
                    <a:pt x="17345" y="12707"/>
                    <a:pt x="17586" y="12752"/>
                    <a:pt x="17762" y="12780"/>
                  </a:cubicBezTo>
                  <a:cubicBezTo>
                    <a:pt x="17983" y="12817"/>
                    <a:pt x="18174" y="13016"/>
                    <a:pt x="18374" y="13150"/>
                  </a:cubicBezTo>
                  <a:cubicBezTo>
                    <a:pt x="18627" y="13321"/>
                    <a:pt x="18844" y="13626"/>
                    <a:pt x="19120" y="13703"/>
                  </a:cubicBezTo>
                  <a:cubicBezTo>
                    <a:pt x="19497" y="13809"/>
                    <a:pt x="19917" y="13768"/>
                    <a:pt x="20271" y="13553"/>
                  </a:cubicBezTo>
                  <a:cubicBezTo>
                    <a:pt x="20584" y="13362"/>
                    <a:pt x="20831" y="12975"/>
                    <a:pt x="21034" y="12589"/>
                  </a:cubicBezTo>
                  <a:cubicBezTo>
                    <a:pt x="21286" y="12114"/>
                    <a:pt x="21477" y="11561"/>
                    <a:pt x="21570" y="10984"/>
                  </a:cubicBezTo>
                  <a:cubicBezTo>
                    <a:pt x="21608" y="10740"/>
                    <a:pt x="21608" y="10476"/>
                    <a:pt x="21570" y="10232"/>
                  </a:cubicBezTo>
                  <a:cubicBezTo>
                    <a:pt x="21504" y="9813"/>
                    <a:pt x="21361" y="9411"/>
                    <a:pt x="21187" y="9057"/>
                  </a:cubicBezTo>
                  <a:cubicBezTo>
                    <a:pt x="21042" y="8764"/>
                    <a:pt x="20868" y="8492"/>
                    <a:pt x="20654" y="8305"/>
                  </a:cubicBezTo>
                  <a:cubicBezTo>
                    <a:pt x="20448" y="8126"/>
                    <a:pt x="20204" y="8016"/>
                    <a:pt x="19964" y="7984"/>
                  </a:cubicBezTo>
                  <a:cubicBezTo>
                    <a:pt x="19581" y="7935"/>
                    <a:pt x="19186" y="8041"/>
                    <a:pt x="18818" y="8199"/>
                  </a:cubicBezTo>
                  <a:cubicBezTo>
                    <a:pt x="18601" y="8293"/>
                    <a:pt x="18429" y="8553"/>
                    <a:pt x="18209" y="8626"/>
                  </a:cubicBezTo>
                  <a:cubicBezTo>
                    <a:pt x="18061" y="8675"/>
                    <a:pt x="17896" y="8699"/>
                    <a:pt x="17751" y="8626"/>
                  </a:cubicBezTo>
                  <a:cubicBezTo>
                    <a:pt x="17597" y="8549"/>
                    <a:pt x="17432" y="8411"/>
                    <a:pt x="17368" y="8199"/>
                  </a:cubicBezTo>
                  <a:cubicBezTo>
                    <a:pt x="16747" y="6191"/>
                    <a:pt x="17623" y="3631"/>
                    <a:pt x="17751" y="1342"/>
                  </a:cubicBezTo>
                  <a:lnTo>
                    <a:pt x="17722" y="1358"/>
                  </a:lnTo>
                  <a:cubicBezTo>
                    <a:pt x="16089" y="1180"/>
                    <a:pt x="14262" y="-48"/>
                    <a:pt x="12829" y="822"/>
                  </a:cubicBezTo>
                  <a:cubicBezTo>
                    <a:pt x="12679" y="911"/>
                    <a:pt x="12580" y="1143"/>
                    <a:pt x="12525" y="1358"/>
                  </a:cubicBezTo>
                  <a:cubicBezTo>
                    <a:pt x="12473" y="1562"/>
                    <a:pt x="12490" y="1793"/>
                    <a:pt x="12525" y="2001"/>
                  </a:cubicBezTo>
                  <a:cubicBezTo>
                    <a:pt x="12577" y="2310"/>
                    <a:pt x="12763" y="2549"/>
                    <a:pt x="12829" y="2854"/>
                  </a:cubicBezTo>
                  <a:cubicBezTo>
                    <a:pt x="12942" y="3370"/>
                    <a:pt x="13018" y="3923"/>
                    <a:pt x="12983" y="4460"/>
                  </a:cubicBezTo>
                  <a:cubicBezTo>
                    <a:pt x="12960" y="4797"/>
                    <a:pt x="12882" y="5139"/>
                    <a:pt x="12754" y="5427"/>
                  </a:cubicBezTo>
                  <a:cubicBezTo>
                    <a:pt x="12621" y="5728"/>
                    <a:pt x="12426" y="5972"/>
                    <a:pt x="12217" y="6175"/>
                  </a:cubicBezTo>
                  <a:cubicBezTo>
                    <a:pt x="11965" y="6419"/>
                    <a:pt x="11678" y="6618"/>
                    <a:pt x="11379" y="6712"/>
                  </a:cubicBezTo>
                  <a:cubicBezTo>
                    <a:pt x="11205" y="6765"/>
                    <a:pt x="11017" y="6765"/>
                    <a:pt x="10843" y="6712"/>
                  </a:cubicBezTo>
                  <a:cubicBezTo>
                    <a:pt x="10431" y="6582"/>
                    <a:pt x="10037" y="6313"/>
                    <a:pt x="9697" y="5960"/>
                  </a:cubicBezTo>
                  <a:cubicBezTo>
                    <a:pt x="9422" y="5675"/>
                    <a:pt x="9146" y="5330"/>
                    <a:pt x="9010" y="4891"/>
                  </a:cubicBezTo>
                  <a:cubicBezTo>
                    <a:pt x="8856" y="4395"/>
                    <a:pt x="8827" y="3805"/>
                    <a:pt x="8903" y="3277"/>
                  </a:cubicBezTo>
                  <a:cubicBezTo>
                    <a:pt x="8958" y="2891"/>
                    <a:pt x="9175" y="2586"/>
                    <a:pt x="9297" y="2232"/>
                  </a:cubicBezTo>
                  <a:cubicBezTo>
                    <a:pt x="9393" y="1952"/>
                    <a:pt x="9535" y="1684"/>
                    <a:pt x="9561" y="1375"/>
                  </a:cubicBezTo>
                  <a:cubicBezTo>
                    <a:pt x="9581" y="1127"/>
                    <a:pt x="9613" y="789"/>
                    <a:pt x="9474" y="635"/>
                  </a:cubicBezTo>
                  <a:cubicBezTo>
                    <a:pt x="8056" y="-954"/>
                    <a:pt x="5849" y="924"/>
                    <a:pt x="4036" y="1066"/>
                  </a:cubicBezTo>
                  <a:lnTo>
                    <a:pt x="4057" y="1127"/>
                  </a:lnTo>
                  <a:cubicBezTo>
                    <a:pt x="4158" y="3667"/>
                    <a:pt x="5498" y="6760"/>
                    <a:pt x="4364" y="8748"/>
                  </a:cubicBezTo>
                  <a:cubicBezTo>
                    <a:pt x="4254" y="8943"/>
                    <a:pt x="4013" y="8899"/>
                    <a:pt x="3836" y="8870"/>
                  </a:cubicBezTo>
                  <a:cubicBezTo>
                    <a:pt x="3616" y="8833"/>
                    <a:pt x="3424" y="8634"/>
                    <a:pt x="3224" y="8500"/>
                  </a:cubicBezTo>
                  <a:cubicBezTo>
                    <a:pt x="2972" y="8329"/>
                    <a:pt x="2754" y="8025"/>
                    <a:pt x="2479" y="7947"/>
                  </a:cubicBezTo>
                  <a:cubicBezTo>
                    <a:pt x="2102" y="7842"/>
                    <a:pt x="1681" y="7882"/>
                    <a:pt x="1328" y="8098"/>
                  </a:cubicBezTo>
                  <a:cubicBezTo>
                    <a:pt x="1014" y="8289"/>
                    <a:pt x="768" y="8675"/>
                    <a:pt x="565" y="9061"/>
                  </a:cubicBezTo>
                  <a:cubicBezTo>
                    <a:pt x="312" y="9537"/>
                    <a:pt x="121" y="10089"/>
                    <a:pt x="28" y="10667"/>
                  </a:cubicBezTo>
                  <a:cubicBezTo>
                    <a:pt x="-9" y="10911"/>
                    <a:pt x="-9" y="11175"/>
                    <a:pt x="28" y="11419"/>
                  </a:cubicBezTo>
                  <a:cubicBezTo>
                    <a:pt x="95" y="11837"/>
                    <a:pt x="237" y="12240"/>
                    <a:pt x="411" y="12593"/>
                  </a:cubicBezTo>
                  <a:cubicBezTo>
                    <a:pt x="556" y="12886"/>
                    <a:pt x="730" y="13158"/>
                    <a:pt x="945" y="13345"/>
                  </a:cubicBezTo>
                  <a:cubicBezTo>
                    <a:pt x="1151" y="13524"/>
                    <a:pt x="1394" y="13634"/>
                    <a:pt x="1635" y="13666"/>
                  </a:cubicBezTo>
                  <a:cubicBezTo>
                    <a:pt x="2018" y="13715"/>
                    <a:pt x="2412" y="13610"/>
                    <a:pt x="2780" y="13451"/>
                  </a:cubicBezTo>
                  <a:cubicBezTo>
                    <a:pt x="2998" y="13358"/>
                    <a:pt x="3169" y="13097"/>
                    <a:pt x="3390" y="13024"/>
                  </a:cubicBezTo>
                  <a:cubicBezTo>
                    <a:pt x="3537" y="12975"/>
                    <a:pt x="3703" y="12951"/>
                    <a:pt x="3848" y="13024"/>
                  </a:cubicBezTo>
                  <a:cubicBezTo>
                    <a:pt x="4001" y="13101"/>
                    <a:pt x="4167" y="13240"/>
                    <a:pt x="4231" y="13451"/>
                  </a:cubicBezTo>
                  <a:cubicBezTo>
                    <a:pt x="4851" y="15459"/>
                    <a:pt x="3975" y="18024"/>
                    <a:pt x="3848" y="20308"/>
                  </a:cubicBezTo>
                  <a:lnTo>
                    <a:pt x="3822" y="20239"/>
                  </a:lnTo>
                  <a:close/>
                </a:path>
              </a:pathLst>
            </a:custGeom>
            <a:solidFill>
              <a:srgbClr val="6C757D"/>
            </a:solidFill>
            <a:ln>
              <a:solidFill>
                <a:srgbClr val="000000"/>
              </a:solidFill>
            </a:ln>
            <a:effectLst>
              <a:outerShdw dist="103350" dir="2700000">
                <a:srgbClr val="808080">
                  <a:alpha val="2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351" name="TextShape 41"/>
          <p:cNvSpPr txBox="1"/>
          <p:nvPr/>
        </p:nvSpPr>
        <p:spPr>
          <a:xfrm>
            <a:off x="3844800" y="1408320"/>
            <a:ext cx="1097280" cy="12258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spAutoFit/>
          </a:bodyPr>
          <a:lstStyle/>
          <a:p>
            <a:r>
              <a:rPr lang="en-US" sz="8000" b="0" strike="noStrike" spc="-1">
                <a:latin typeface="Arial"/>
              </a:rPr>
              <a:t>“</a:t>
            </a:r>
          </a:p>
        </p:txBody>
      </p:sp>
      <p:sp>
        <p:nvSpPr>
          <p:cNvPr id="352" name="TextShape 42"/>
          <p:cNvSpPr txBox="1"/>
          <p:nvPr/>
        </p:nvSpPr>
        <p:spPr>
          <a:xfrm>
            <a:off x="7868160" y="3039840"/>
            <a:ext cx="1097280" cy="11116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spAutoFit/>
          </a:bodyPr>
          <a:lstStyle/>
          <a:p>
            <a:r>
              <a:rPr lang="en-US" sz="7200" b="0" strike="noStrike" spc="-1">
                <a:latin typeface="Arial"/>
              </a:rPr>
              <a:t>”</a:t>
            </a:r>
          </a:p>
        </p:txBody>
      </p:sp>
      <p:sp>
        <p:nvSpPr>
          <p:cNvPr id="353" name="Freeform 43"/>
          <p:cNvSpPr/>
          <p:nvPr/>
        </p:nvSpPr>
        <p:spPr>
          <a:xfrm>
            <a:off x="8538120" y="3877200"/>
            <a:ext cx="1188720" cy="1371960"/>
          </a:xfrm>
          <a:custGeom>
            <a:avLst/>
            <a:gdLst/>
            <a:ahLst/>
            <a:cxnLst/>
            <a:rect l="0" t="0" r="r" b="b"/>
            <a:pathLst>
              <a:path w="3302" h="3811">
                <a:moveTo>
                  <a:pt x="0" y="3810"/>
                </a:moveTo>
                <a:cubicBezTo>
                  <a:pt x="762" y="3048"/>
                  <a:pt x="1271" y="3556"/>
                  <a:pt x="1270" y="2795"/>
                </a:cubicBezTo>
                <a:cubicBezTo>
                  <a:pt x="1270" y="2032"/>
                  <a:pt x="3301" y="2286"/>
                  <a:pt x="2540" y="3048"/>
                </a:cubicBezTo>
                <a:cubicBezTo>
                  <a:pt x="1778" y="3810"/>
                  <a:pt x="1524" y="508"/>
                  <a:pt x="2540" y="0"/>
                </a:cubicBezTo>
              </a:path>
            </a:pathLst>
          </a:custGeom>
          <a:ln w="36720">
            <a:solidFill>
              <a:srgbClr val="666666"/>
            </a:solidFill>
            <a:custDash>
              <a:ds d="588000" sp="294000"/>
            </a:custDash>
            <a:round/>
            <a:headEnd type="oval" w="lg" len="sm"/>
            <a:tailEnd type="oval" w="lg" len="sm"/>
          </a:ln>
        </p:spPr>
      </p:sp>
      <p:sp>
        <p:nvSpPr>
          <p:cNvPr id="354" name="CustomShape 44"/>
          <p:cNvSpPr/>
          <p:nvPr/>
        </p:nvSpPr>
        <p:spPr>
          <a:xfrm>
            <a:off x="7372080" y="4974480"/>
            <a:ext cx="1684800" cy="1645920"/>
          </a:xfrm>
          <a:prstGeom prst="ellipse">
            <a:avLst/>
          </a:prstGeom>
          <a:solidFill>
            <a:srgbClr val="8D99AE">
              <a:alpha val="1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55" name="CustomShape 45"/>
          <p:cNvSpPr/>
          <p:nvPr/>
        </p:nvSpPr>
        <p:spPr>
          <a:xfrm>
            <a:off x="7868160" y="-329040"/>
            <a:ext cx="2011680" cy="2011680"/>
          </a:xfrm>
          <a:prstGeom prst="ellipse">
            <a:avLst/>
          </a:prstGeom>
          <a:solidFill>
            <a:srgbClr val="8D99AE">
              <a:alpha val="1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56" name="CustomShape 46"/>
          <p:cNvSpPr/>
          <p:nvPr/>
        </p:nvSpPr>
        <p:spPr>
          <a:xfrm>
            <a:off x="2982960" y="3757320"/>
            <a:ext cx="1044720" cy="302760"/>
          </a:xfrm>
          <a:prstGeom prst="rect">
            <a:avLst/>
          </a:prstGeom>
          <a:pattFill prst="wdUpDiag">
            <a:fgClr>
              <a:srgbClr val="000000"/>
            </a:fgClr>
            <a:bgClr>
              <a:srgbClr val="FFFFFF">
                <a:alpha val="0"/>
              </a:srgbClr>
            </a:bgClr>
          </a:patt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PlaceHolder 1"/>
          <p:cNvSpPr>
            <a:spLocks noGrp="1"/>
          </p:cNvSpPr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en-US" sz="4400" b="0" strike="noStrike" spc="-1">
                <a:latin typeface="Arial"/>
              </a:rPr>
              <a:t>Format des Titeltextes durch Klicken bearbeiten</a:t>
            </a:r>
          </a:p>
        </p:txBody>
      </p:sp>
      <p:sp>
        <p:nvSpPr>
          <p:cNvPr id="394" name="PlaceHolder 2"/>
          <p:cNvSpPr>
            <a:spLocks noGrp="1"/>
          </p:cNvSpPr>
          <p:nvPr>
            <p:ph type="body"/>
          </p:nvPr>
        </p:nvSpPr>
        <p:spPr>
          <a:xfrm>
            <a:off x="468000" y="1800000"/>
            <a:ext cx="9071640" cy="3288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Format des Gliederungstextes durch Klicken bearbeiten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Zweite Gliederungsebene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Dritte Gliederungsebene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Vierte Gliederungsebene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Fünfte Gliederungsebene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Sechste Gliederungsebene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Siebte Gliederungsebene</a:t>
            </a:r>
          </a:p>
        </p:txBody>
      </p:sp>
      <p:sp>
        <p:nvSpPr>
          <p:cNvPr id="395" name="CustomShape 3"/>
          <p:cNvSpPr/>
          <p:nvPr/>
        </p:nvSpPr>
        <p:spPr>
          <a:xfrm>
            <a:off x="8266320" y="4115520"/>
            <a:ext cx="1920240" cy="1920240"/>
          </a:xfrm>
          <a:prstGeom prst="ellipse">
            <a:avLst/>
          </a:prstGeom>
          <a:solidFill>
            <a:srgbClr val="8D99AE">
              <a:alpha val="1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96" name="CustomShape 4"/>
          <p:cNvSpPr/>
          <p:nvPr/>
        </p:nvSpPr>
        <p:spPr>
          <a:xfrm>
            <a:off x="7717680" y="-548280"/>
            <a:ext cx="1920240" cy="1920240"/>
          </a:xfrm>
          <a:prstGeom prst="ellipse">
            <a:avLst/>
          </a:prstGeom>
          <a:solidFill>
            <a:srgbClr val="8D99AE">
              <a:alpha val="1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397" name="Group 5"/>
          <p:cNvGrpSpPr/>
          <p:nvPr/>
        </p:nvGrpSpPr>
        <p:grpSpPr>
          <a:xfrm>
            <a:off x="-147600" y="-297720"/>
            <a:ext cx="915840" cy="1281240"/>
            <a:chOff x="-147600" y="-297720"/>
            <a:chExt cx="915840" cy="1281240"/>
          </a:xfrm>
        </p:grpSpPr>
        <p:sp>
          <p:nvSpPr>
            <p:cNvPr id="398" name="CustomShape 6"/>
            <p:cNvSpPr/>
            <p:nvPr/>
          </p:nvSpPr>
          <p:spPr>
            <a:xfrm rot="5395800" flipV="1">
              <a:off x="219240" y="799560"/>
              <a:ext cx="182880" cy="182880"/>
            </a:xfrm>
            <a:prstGeom prst="ellipse">
              <a:avLst/>
            </a:prstGeom>
            <a:blipFill rotWithShape="0">
              <a:blip r:embed="rId14"/>
              <a:tile/>
            </a:blipFill>
            <a:ln>
              <a:noFill/>
            </a:ln>
            <a:effectLst>
              <a:outerShdw dist="103350" dir="2700000">
                <a:srgbClr val="808080">
                  <a:alpha val="6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99" name="CustomShape 7"/>
            <p:cNvSpPr/>
            <p:nvPr/>
          </p:nvSpPr>
          <p:spPr>
            <a:xfrm rot="5395800" flipV="1">
              <a:off x="218880" y="433800"/>
              <a:ext cx="182880" cy="182880"/>
            </a:xfrm>
            <a:prstGeom prst="ellipse">
              <a:avLst/>
            </a:prstGeom>
            <a:blipFill rotWithShape="0">
              <a:blip r:embed="rId14"/>
              <a:tile/>
            </a:blipFill>
            <a:ln>
              <a:noFill/>
            </a:ln>
            <a:effectLst>
              <a:outerShdw dist="103350" dir="2700000">
                <a:srgbClr val="808080">
                  <a:alpha val="6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00" name="CustomShape 8"/>
            <p:cNvSpPr/>
            <p:nvPr/>
          </p:nvSpPr>
          <p:spPr>
            <a:xfrm rot="5395800" flipV="1">
              <a:off x="218520" y="68400"/>
              <a:ext cx="182880" cy="182880"/>
            </a:xfrm>
            <a:prstGeom prst="ellipse">
              <a:avLst/>
            </a:prstGeom>
            <a:blipFill rotWithShape="0">
              <a:blip r:embed="rId14"/>
              <a:tile/>
            </a:blipFill>
            <a:ln>
              <a:noFill/>
            </a:ln>
            <a:effectLst>
              <a:outerShdw dist="103350" dir="2700000">
                <a:srgbClr val="808080">
                  <a:alpha val="6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01" name="CustomShape 9"/>
            <p:cNvSpPr/>
            <p:nvPr/>
          </p:nvSpPr>
          <p:spPr>
            <a:xfrm rot="5395800" flipV="1">
              <a:off x="217800" y="-297360"/>
              <a:ext cx="182880" cy="182880"/>
            </a:xfrm>
            <a:prstGeom prst="ellipse">
              <a:avLst/>
            </a:prstGeom>
            <a:blipFill rotWithShape="0">
              <a:blip r:embed="rId14"/>
              <a:tile/>
            </a:blipFill>
            <a:ln>
              <a:noFill/>
            </a:ln>
            <a:effectLst>
              <a:outerShdw dist="103350" dir="2700000">
                <a:srgbClr val="808080">
                  <a:alpha val="6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02" name="CustomShape 10"/>
            <p:cNvSpPr/>
            <p:nvPr/>
          </p:nvSpPr>
          <p:spPr>
            <a:xfrm rot="5395800" flipV="1">
              <a:off x="583920" y="-297720"/>
              <a:ext cx="182880" cy="182880"/>
            </a:xfrm>
            <a:prstGeom prst="ellipse">
              <a:avLst/>
            </a:prstGeom>
            <a:blipFill rotWithShape="0">
              <a:blip r:embed="rId14"/>
              <a:tile/>
            </a:blipFill>
            <a:ln>
              <a:noFill/>
            </a:ln>
            <a:effectLst>
              <a:outerShdw dist="103350" dir="2700000">
                <a:srgbClr val="808080">
                  <a:alpha val="6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03" name="CustomShape 11"/>
            <p:cNvSpPr/>
            <p:nvPr/>
          </p:nvSpPr>
          <p:spPr>
            <a:xfrm rot="5395800" flipV="1">
              <a:off x="584280" y="67680"/>
              <a:ext cx="182880" cy="182880"/>
            </a:xfrm>
            <a:prstGeom prst="ellipse">
              <a:avLst/>
            </a:prstGeom>
            <a:blipFill rotWithShape="0">
              <a:blip r:embed="rId14"/>
              <a:tile/>
            </a:blipFill>
            <a:ln>
              <a:noFill/>
            </a:ln>
            <a:effectLst>
              <a:outerShdw dist="103350" dir="2700000">
                <a:srgbClr val="808080">
                  <a:alpha val="6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04" name="CustomShape 12"/>
            <p:cNvSpPr/>
            <p:nvPr/>
          </p:nvSpPr>
          <p:spPr>
            <a:xfrm rot="5395800" flipV="1">
              <a:off x="584280" y="433440"/>
              <a:ext cx="182880" cy="182880"/>
            </a:xfrm>
            <a:prstGeom prst="ellipse">
              <a:avLst/>
            </a:prstGeom>
            <a:blipFill rotWithShape="0">
              <a:blip r:embed="rId14"/>
              <a:tile/>
            </a:blipFill>
            <a:ln>
              <a:noFill/>
            </a:ln>
            <a:effectLst>
              <a:outerShdw dist="103350" dir="2700000">
                <a:srgbClr val="808080">
                  <a:alpha val="6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05" name="CustomShape 13"/>
            <p:cNvSpPr/>
            <p:nvPr/>
          </p:nvSpPr>
          <p:spPr>
            <a:xfrm rot="5395800" flipV="1">
              <a:off x="585000" y="799560"/>
              <a:ext cx="182880" cy="182880"/>
            </a:xfrm>
            <a:prstGeom prst="ellipse">
              <a:avLst/>
            </a:prstGeom>
            <a:blipFill rotWithShape="0">
              <a:blip r:embed="rId14"/>
              <a:tile/>
            </a:blipFill>
            <a:ln>
              <a:noFill/>
            </a:ln>
            <a:effectLst>
              <a:outerShdw dist="103350" dir="2700000">
                <a:srgbClr val="808080">
                  <a:alpha val="6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06" name="CustomShape 14"/>
            <p:cNvSpPr/>
            <p:nvPr/>
          </p:nvSpPr>
          <p:spPr>
            <a:xfrm rot="5395800" flipV="1">
              <a:off x="-146160" y="799920"/>
              <a:ext cx="182880" cy="182880"/>
            </a:xfrm>
            <a:prstGeom prst="ellipse">
              <a:avLst/>
            </a:prstGeom>
            <a:blipFill rotWithShape="0">
              <a:blip r:embed="rId14"/>
              <a:tile/>
            </a:blipFill>
            <a:ln>
              <a:noFill/>
            </a:ln>
            <a:effectLst>
              <a:outerShdw dist="103350" dir="2700000">
                <a:srgbClr val="808080">
                  <a:alpha val="6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07" name="CustomShape 15"/>
            <p:cNvSpPr/>
            <p:nvPr/>
          </p:nvSpPr>
          <p:spPr>
            <a:xfrm rot="5395800" flipV="1">
              <a:off x="-146880" y="434520"/>
              <a:ext cx="182880" cy="182880"/>
            </a:xfrm>
            <a:prstGeom prst="ellipse">
              <a:avLst/>
            </a:prstGeom>
            <a:blipFill rotWithShape="0">
              <a:blip r:embed="rId14"/>
              <a:tile/>
            </a:blipFill>
            <a:ln>
              <a:noFill/>
            </a:ln>
            <a:effectLst>
              <a:outerShdw dist="103350" dir="2700000">
                <a:srgbClr val="808080">
                  <a:alpha val="6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08" name="CustomShape 16"/>
            <p:cNvSpPr/>
            <p:nvPr/>
          </p:nvSpPr>
          <p:spPr>
            <a:xfrm rot="5395800" flipV="1">
              <a:off x="-146880" y="68400"/>
              <a:ext cx="182880" cy="182880"/>
            </a:xfrm>
            <a:prstGeom prst="ellipse">
              <a:avLst/>
            </a:prstGeom>
            <a:blipFill rotWithShape="0">
              <a:blip r:embed="rId14"/>
              <a:tile/>
            </a:blipFill>
            <a:ln>
              <a:noFill/>
            </a:ln>
            <a:effectLst>
              <a:outerShdw dist="103350" dir="2700000">
                <a:srgbClr val="808080">
                  <a:alpha val="6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09" name="CustomShape 17"/>
            <p:cNvSpPr/>
            <p:nvPr/>
          </p:nvSpPr>
          <p:spPr>
            <a:xfrm rot="5395800" flipV="1">
              <a:off x="-147240" y="-297000"/>
              <a:ext cx="182880" cy="182880"/>
            </a:xfrm>
            <a:prstGeom prst="ellipse">
              <a:avLst/>
            </a:prstGeom>
            <a:blipFill rotWithShape="0">
              <a:blip r:embed="rId14"/>
              <a:tile/>
            </a:blipFill>
            <a:ln>
              <a:noFill/>
            </a:ln>
            <a:effectLst>
              <a:outerShdw dist="103350" dir="2700000">
                <a:srgbClr val="808080">
                  <a:alpha val="6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410" name="Group 18"/>
          <p:cNvGrpSpPr/>
          <p:nvPr/>
        </p:nvGrpSpPr>
        <p:grpSpPr>
          <a:xfrm>
            <a:off x="9545040" y="4644360"/>
            <a:ext cx="915840" cy="1281240"/>
            <a:chOff x="9545040" y="4644360"/>
            <a:chExt cx="915840" cy="1281240"/>
          </a:xfrm>
        </p:grpSpPr>
        <p:sp>
          <p:nvSpPr>
            <p:cNvPr id="411" name="CustomShape 19"/>
            <p:cNvSpPr/>
            <p:nvPr/>
          </p:nvSpPr>
          <p:spPr>
            <a:xfrm rot="5395800" flipV="1">
              <a:off x="9911880" y="5741640"/>
              <a:ext cx="182880" cy="182880"/>
            </a:xfrm>
            <a:prstGeom prst="ellipse">
              <a:avLst/>
            </a:prstGeom>
            <a:blipFill rotWithShape="0">
              <a:blip r:embed="rId14"/>
              <a:tile/>
            </a:blipFill>
            <a:ln>
              <a:noFill/>
            </a:ln>
            <a:effectLst>
              <a:outerShdw dist="103350" dir="2700000">
                <a:srgbClr val="808080">
                  <a:alpha val="6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12" name="CustomShape 20"/>
            <p:cNvSpPr/>
            <p:nvPr/>
          </p:nvSpPr>
          <p:spPr>
            <a:xfrm rot="5395800" flipV="1">
              <a:off x="9911520" y="5375880"/>
              <a:ext cx="182880" cy="182880"/>
            </a:xfrm>
            <a:prstGeom prst="ellipse">
              <a:avLst/>
            </a:prstGeom>
            <a:blipFill rotWithShape="0">
              <a:blip r:embed="rId14"/>
              <a:tile/>
            </a:blipFill>
            <a:ln>
              <a:noFill/>
            </a:ln>
            <a:effectLst>
              <a:outerShdw dist="103350" dir="2700000">
                <a:srgbClr val="808080">
                  <a:alpha val="6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13" name="CustomShape 21"/>
            <p:cNvSpPr/>
            <p:nvPr/>
          </p:nvSpPr>
          <p:spPr>
            <a:xfrm rot="5395800" flipV="1">
              <a:off x="9911160" y="5010480"/>
              <a:ext cx="182880" cy="182880"/>
            </a:xfrm>
            <a:prstGeom prst="ellipse">
              <a:avLst/>
            </a:prstGeom>
            <a:blipFill rotWithShape="0">
              <a:blip r:embed="rId14"/>
              <a:tile/>
            </a:blipFill>
            <a:ln>
              <a:noFill/>
            </a:ln>
            <a:effectLst>
              <a:outerShdw dist="103350" dir="2700000">
                <a:srgbClr val="808080">
                  <a:alpha val="6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14" name="CustomShape 22"/>
            <p:cNvSpPr/>
            <p:nvPr/>
          </p:nvSpPr>
          <p:spPr>
            <a:xfrm rot="5395800" flipV="1">
              <a:off x="9910440" y="4644360"/>
              <a:ext cx="182880" cy="182880"/>
            </a:xfrm>
            <a:prstGeom prst="ellipse">
              <a:avLst/>
            </a:prstGeom>
            <a:blipFill rotWithShape="0">
              <a:blip r:embed="rId14"/>
              <a:tile/>
            </a:blipFill>
            <a:ln>
              <a:noFill/>
            </a:ln>
            <a:effectLst>
              <a:outerShdw dist="103350" dir="2700000">
                <a:srgbClr val="808080">
                  <a:alpha val="6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15" name="CustomShape 23"/>
            <p:cNvSpPr/>
            <p:nvPr/>
          </p:nvSpPr>
          <p:spPr>
            <a:xfrm rot="5395800" flipV="1">
              <a:off x="10276560" y="4644000"/>
              <a:ext cx="182880" cy="182880"/>
            </a:xfrm>
            <a:prstGeom prst="ellipse">
              <a:avLst/>
            </a:prstGeom>
            <a:blipFill rotWithShape="0">
              <a:blip r:embed="rId14"/>
              <a:tile/>
            </a:blipFill>
            <a:ln>
              <a:noFill/>
            </a:ln>
            <a:effectLst>
              <a:outerShdw dist="103350" dir="2700000">
                <a:srgbClr val="808080">
                  <a:alpha val="6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16" name="CustomShape 24"/>
            <p:cNvSpPr/>
            <p:nvPr/>
          </p:nvSpPr>
          <p:spPr>
            <a:xfrm rot="5395800" flipV="1">
              <a:off x="10276920" y="5009760"/>
              <a:ext cx="182880" cy="182880"/>
            </a:xfrm>
            <a:prstGeom prst="ellipse">
              <a:avLst/>
            </a:prstGeom>
            <a:blipFill rotWithShape="0">
              <a:blip r:embed="rId14"/>
              <a:tile/>
            </a:blipFill>
            <a:ln>
              <a:noFill/>
            </a:ln>
            <a:effectLst>
              <a:outerShdw dist="103350" dir="2700000">
                <a:srgbClr val="808080">
                  <a:alpha val="6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17" name="CustomShape 25"/>
            <p:cNvSpPr/>
            <p:nvPr/>
          </p:nvSpPr>
          <p:spPr>
            <a:xfrm rot="5395800" flipV="1">
              <a:off x="10276920" y="5375520"/>
              <a:ext cx="182880" cy="182880"/>
            </a:xfrm>
            <a:prstGeom prst="ellipse">
              <a:avLst/>
            </a:prstGeom>
            <a:blipFill rotWithShape="0">
              <a:blip r:embed="rId14"/>
              <a:tile/>
            </a:blipFill>
            <a:ln>
              <a:noFill/>
            </a:ln>
            <a:effectLst>
              <a:outerShdw dist="103350" dir="2700000">
                <a:srgbClr val="808080">
                  <a:alpha val="6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18" name="CustomShape 26"/>
            <p:cNvSpPr/>
            <p:nvPr/>
          </p:nvSpPr>
          <p:spPr>
            <a:xfrm rot="5395800" flipV="1">
              <a:off x="10277640" y="5741640"/>
              <a:ext cx="182880" cy="182880"/>
            </a:xfrm>
            <a:prstGeom prst="ellipse">
              <a:avLst/>
            </a:prstGeom>
            <a:blipFill rotWithShape="0">
              <a:blip r:embed="rId14"/>
              <a:tile/>
            </a:blipFill>
            <a:ln>
              <a:noFill/>
            </a:ln>
            <a:effectLst>
              <a:outerShdw dist="103350" dir="2700000">
                <a:srgbClr val="808080">
                  <a:alpha val="6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19" name="CustomShape 27"/>
            <p:cNvSpPr/>
            <p:nvPr/>
          </p:nvSpPr>
          <p:spPr>
            <a:xfrm rot="5395800" flipV="1">
              <a:off x="9546120" y="5742000"/>
              <a:ext cx="182880" cy="182880"/>
            </a:xfrm>
            <a:prstGeom prst="ellipse">
              <a:avLst/>
            </a:prstGeom>
            <a:blipFill rotWithShape="0">
              <a:blip r:embed="rId14"/>
              <a:tile/>
            </a:blipFill>
            <a:ln>
              <a:noFill/>
            </a:ln>
            <a:effectLst>
              <a:outerShdw dist="103350" dir="2700000">
                <a:srgbClr val="808080">
                  <a:alpha val="6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20" name="CustomShape 28"/>
            <p:cNvSpPr/>
            <p:nvPr/>
          </p:nvSpPr>
          <p:spPr>
            <a:xfrm rot="5395800" flipV="1">
              <a:off x="9545400" y="5376600"/>
              <a:ext cx="182880" cy="182880"/>
            </a:xfrm>
            <a:prstGeom prst="ellipse">
              <a:avLst/>
            </a:prstGeom>
            <a:blipFill rotWithShape="0">
              <a:blip r:embed="rId14"/>
              <a:tile/>
            </a:blipFill>
            <a:ln>
              <a:noFill/>
            </a:ln>
            <a:effectLst>
              <a:outerShdw dist="103350" dir="2700000">
                <a:srgbClr val="808080">
                  <a:alpha val="6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21" name="CustomShape 29"/>
            <p:cNvSpPr/>
            <p:nvPr/>
          </p:nvSpPr>
          <p:spPr>
            <a:xfrm rot="5395800" flipV="1">
              <a:off x="9545400" y="5010480"/>
              <a:ext cx="182880" cy="182880"/>
            </a:xfrm>
            <a:prstGeom prst="ellipse">
              <a:avLst/>
            </a:prstGeom>
            <a:blipFill rotWithShape="0">
              <a:blip r:embed="rId14"/>
              <a:tile/>
            </a:blipFill>
            <a:ln>
              <a:noFill/>
            </a:ln>
            <a:effectLst>
              <a:outerShdw dist="103350" dir="2700000">
                <a:srgbClr val="808080">
                  <a:alpha val="6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22" name="CustomShape 30"/>
            <p:cNvSpPr/>
            <p:nvPr/>
          </p:nvSpPr>
          <p:spPr>
            <a:xfrm rot="5395800" flipV="1">
              <a:off x="9545040" y="4644720"/>
              <a:ext cx="182880" cy="182880"/>
            </a:xfrm>
            <a:prstGeom prst="ellipse">
              <a:avLst/>
            </a:prstGeom>
            <a:blipFill rotWithShape="0">
              <a:blip r:embed="rId14"/>
              <a:tile/>
            </a:blipFill>
            <a:ln>
              <a:noFill/>
            </a:ln>
            <a:effectLst>
              <a:outerShdw dist="103350" dir="2700000">
                <a:srgbClr val="808080">
                  <a:alpha val="6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423" name="CustomShape 31"/>
          <p:cNvSpPr/>
          <p:nvPr/>
        </p:nvSpPr>
        <p:spPr>
          <a:xfrm>
            <a:off x="-146160" y="3109320"/>
            <a:ext cx="1920240" cy="1920240"/>
          </a:xfrm>
          <a:prstGeom prst="ellipse">
            <a:avLst/>
          </a:prstGeom>
          <a:solidFill>
            <a:srgbClr val="8D99AE">
              <a:alpha val="1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45" r:id="rId6"/>
    <p:sldLayoutId id="2147483746" r:id="rId7"/>
    <p:sldLayoutId id="2147483747" r:id="rId8"/>
    <p:sldLayoutId id="2147483748" r:id="rId9"/>
    <p:sldLayoutId id="2147483749" r:id="rId10"/>
    <p:sldLayoutId id="2147483750" r:id="rId11"/>
    <p:sldLayoutId id="214748375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PlaceHolder 1"/>
          <p:cNvSpPr>
            <a:spLocks noGrp="1"/>
          </p:cNvSpPr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en-US" sz="4400" b="0" strike="noStrike" spc="-1">
                <a:latin typeface="Arial"/>
              </a:rPr>
              <a:t>Format des Titeltextes durch Klicken bearbeiten</a:t>
            </a:r>
          </a:p>
        </p:txBody>
      </p:sp>
      <p:sp>
        <p:nvSpPr>
          <p:cNvPr id="461" name="PlaceHolder 2"/>
          <p:cNvSpPr>
            <a:spLocks noGrp="1"/>
          </p:cNvSpPr>
          <p:nvPr>
            <p:ph type="body"/>
          </p:nvPr>
        </p:nvSpPr>
        <p:spPr>
          <a:xfrm>
            <a:off x="468000" y="1800000"/>
            <a:ext cx="9071640" cy="3288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Format des Gliederungstextes durch Klicken bearbeiten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Zweite Gliederungsebene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Dritte Gliederungsebene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Vierte Gliederungsebene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Fünfte Gliederungsebene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Sechste Gliederungsebene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Siebte Gliederungsebene</a:t>
            </a:r>
          </a:p>
        </p:txBody>
      </p:sp>
      <p:sp>
        <p:nvSpPr>
          <p:cNvPr id="462" name="CustomShape 3"/>
          <p:cNvSpPr/>
          <p:nvPr/>
        </p:nvSpPr>
        <p:spPr>
          <a:xfrm rot="18876000">
            <a:off x="8646120" y="-405720"/>
            <a:ext cx="2895480" cy="2895480"/>
          </a:xfrm>
          <a:prstGeom prst="rect">
            <a:avLst/>
          </a:prstGeom>
          <a:solidFill>
            <a:srgbClr val="CED4DA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63" name="CustomShape 4"/>
          <p:cNvSpPr/>
          <p:nvPr/>
        </p:nvSpPr>
        <p:spPr>
          <a:xfrm rot="18876000">
            <a:off x="8666280" y="3983040"/>
            <a:ext cx="2895480" cy="2895480"/>
          </a:xfrm>
          <a:prstGeom prst="rect">
            <a:avLst/>
          </a:prstGeom>
          <a:solidFill>
            <a:srgbClr val="CED4DA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64" name="CustomShape 5"/>
          <p:cNvSpPr/>
          <p:nvPr/>
        </p:nvSpPr>
        <p:spPr>
          <a:xfrm rot="18964800">
            <a:off x="994320" y="5915880"/>
            <a:ext cx="2588760" cy="731520"/>
          </a:xfrm>
          <a:prstGeom prst="rect">
            <a:avLst/>
          </a:prstGeom>
          <a:solidFill>
            <a:srgbClr val="8D99AE">
              <a:alpha val="1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65" name="CustomShape 6"/>
          <p:cNvSpPr/>
          <p:nvPr/>
        </p:nvSpPr>
        <p:spPr>
          <a:xfrm rot="18964800">
            <a:off x="-1296720" y="5513760"/>
            <a:ext cx="2588760" cy="731520"/>
          </a:xfrm>
          <a:prstGeom prst="rect">
            <a:avLst/>
          </a:prstGeom>
          <a:solidFill>
            <a:srgbClr val="8D99AE">
              <a:alpha val="1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66" name="CustomShape 7"/>
          <p:cNvSpPr/>
          <p:nvPr/>
        </p:nvSpPr>
        <p:spPr>
          <a:xfrm rot="18964800">
            <a:off x="3682080" y="339480"/>
            <a:ext cx="3457800" cy="922320"/>
          </a:xfrm>
          <a:prstGeom prst="rect">
            <a:avLst/>
          </a:prstGeom>
          <a:solidFill>
            <a:srgbClr val="8D99AE">
              <a:alpha val="1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67" name="CustomShape 8"/>
          <p:cNvSpPr/>
          <p:nvPr/>
        </p:nvSpPr>
        <p:spPr>
          <a:xfrm rot="18964800">
            <a:off x="1446120" y="-758520"/>
            <a:ext cx="2588760" cy="731520"/>
          </a:xfrm>
          <a:prstGeom prst="rect">
            <a:avLst/>
          </a:prstGeom>
          <a:solidFill>
            <a:srgbClr val="8D99AE">
              <a:alpha val="1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68" name="CustomShape 9"/>
          <p:cNvSpPr/>
          <p:nvPr/>
        </p:nvSpPr>
        <p:spPr>
          <a:xfrm rot="18964800">
            <a:off x="-727200" y="3295080"/>
            <a:ext cx="2588760" cy="513000"/>
          </a:xfrm>
          <a:prstGeom prst="rect">
            <a:avLst/>
          </a:prstGeom>
          <a:solidFill>
            <a:srgbClr val="8D99AE">
              <a:alpha val="1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3" r:id="rId1"/>
    <p:sldLayoutId id="2147483754" r:id="rId2"/>
    <p:sldLayoutId id="2147483755" r:id="rId3"/>
    <p:sldLayoutId id="2147483756" r:id="rId4"/>
    <p:sldLayoutId id="2147483757" r:id="rId5"/>
    <p:sldLayoutId id="2147483758" r:id="rId6"/>
    <p:sldLayoutId id="2147483759" r:id="rId7"/>
    <p:sldLayoutId id="2147483760" r:id="rId8"/>
    <p:sldLayoutId id="2147483761" r:id="rId9"/>
    <p:sldLayoutId id="2147483762" r:id="rId10"/>
    <p:sldLayoutId id="2147483763" r:id="rId11"/>
    <p:sldLayoutId id="2147483764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9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9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torage-insider.de/was-ist-eine-sd-karte-a-832276/" TargetMode="External"/><Relationship Id="rId7" Type="http://schemas.openxmlformats.org/officeDocument/2006/relationships/hyperlink" Target="https://de.wikipedia.org/wiki/Flash-Speicher#:~:text=Die%20maximale%20Anzahl%20der%20L&#246;schzyklen,3.000%20bis%20zu%20mehreren%20100.000" TargetMode="External"/><Relationship Id="rId2" Type="http://schemas.openxmlformats.org/officeDocument/2006/relationships/hyperlink" Target="https://www.pcwelt.de/ratgeber/Der-beste-Speicher-5962096.html" TargetMode="External"/><Relationship Id="rId1" Type="http://schemas.openxmlformats.org/officeDocument/2006/relationships/slideLayout" Target="../slideLayouts/slideLayout97.xml"/><Relationship Id="rId6" Type="http://schemas.openxmlformats.org/officeDocument/2006/relationships/hyperlink" Target="https://www.giga.de/extra/usb/tipps/usb-stick-geschwindigkeit-testen-so-gehts/" TargetMode="External"/><Relationship Id="rId5" Type="http://schemas.openxmlformats.org/officeDocument/2006/relationships/hyperlink" Target="https://de.wikipedia.org/wiki/USB-Massenspeicher" TargetMode="External"/><Relationship Id="rId4" Type="http://schemas.openxmlformats.org/officeDocument/2006/relationships/hyperlink" Target="https://de.wikipedia.org/wiki/SD-Karte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9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9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10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9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3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TextShape 1"/>
          <p:cNvSpPr txBox="1"/>
          <p:nvPr/>
        </p:nvSpPr>
        <p:spPr>
          <a:xfrm>
            <a:off x="914400" y="4515120"/>
            <a:ext cx="5979600" cy="14040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spAutoFit/>
          </a:bodyPr>
          <a:lstStyle/>
          <a:p>
            <a:pPr algn="r"/>
            <a:r>
              <a:rPr lang="en-US" sz="2800" b="1" strike="noStrike" spc="-1">
                <a:latin typeface="Noto Sans"/>
              </a:rPr>
              <a:t>USB Sticks und SD-Karten</a:t>
            </a:r>
            <a:endParaRPr lang="en-US" sz="2800" b="0" strike="noStrike" spc="-1">
              <a:latin typeface="Arial"/>
            </a:endParaRPr>
          </a:p>
          <a:p>
            <a:pPr algn="r"/>
            <a:r>
              <a:rPr lang="en-US" sz="2000" b="0" strike="noStrike" spc="-1">
                <a:latin typeface="Noto Sans"/>
              </a:rPr>
              <a:t>Ein Referat über Portable Speichermedien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659" name="TextShape 2"/>
          <p:cNvSpPr txBox="1"/>
          <p:nvPr/>
        </p:nvSpPr>
        <p:spPr>
          <a:xfrm>
            <a:off x="7315200" y="4629240"/>
            <a:ext cx="2377440" cy="7621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spAutoFit/>
          </a:bodyPr>
          <a:lstStyle/>
          <a:p>
            <a:r>
              <a:rPr lang="en-US" sz="1300" b="0" strike="noStrike" spc="-1">
                <a:latin typeface="Noto Sans"/>
              </a:rPr>
              <a:t>Von:</a:t>
            </a:r>
            <a:endParaRPr lang="en-US" sz="1300" b="0" strike="noStrike" spc="-1">
              <a:latin typeface="Arial"/>
            </a:endParaRPr>
          </a:p>
          <a:p>
            <a:r>
              <a:rPr lang="en-US" sz="1300" b="0" strike="noStrike" spc="-1">
                <a:latin typeface="Noto Sans"/>
              </a:rPr>
              <a:t>Johannes, Christian, Bennit und Jonas</a:t>
            </a:r>
            <a:endParaRPr lang="en-US" sz="1300" b="0" strike="noStrike" spc="-1">
              <a:latin typeface="Arial"/>
            </a:endParaRPr>
          </a:p>
        </p:txBody>
      </p:sp>
      <p:sp>
        <p:nvSpPr>
          <p:cNvPr id="660" name="Line 3"/>
          <p:cNvSpPr/>
          <p:nvPr/>
        </p:nvSpPr>
        <p:spPr>
          <a:xfrm>
            <a:off x="7132320" y="4375440"/>
            <a:ext cx="0" cy="1005840"/>
          </a:xfrm>
          <a:prstGeom prst="line">
            <a:avLst/>
          </a:prstGeom>
          <a:ln w="54720">
            <a:solidFill>
              <a:srgbClr val="99999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661" name="Grafik 660"/>
          <p:cNvPicPr/>
          <p:nvPr/>
        </p:nvPicPr>
        <p:blipFill>
          <a:blip r:embed="rId2"/>
          <a:stretch/>
        </p:blipFill>
        <p:spPr>
          <a:xfrm>
            <a:off x="4194000" y="228600"/>
            <a:ext cx="5486400" cy="3657600"/>
          </a:xfrm>
          <a:prstGeom prst="rect">
            <a:avLst/>
          </a:prstGeom>
          <a:ln>
            <a:noFill/>
          </a:ln>
        </p:spPr>
      </p:pic>
      <p:pic>
        <p:nvPicPr>
          <p:cNvPr id="662" name="Grafik 661"/>
          <p:cNvPicPr/>
          <p:nvPr/>
        </p:nvPicPr>
        <p:blipFill>
          <a:blip r:embed="rId3"/>
          <a:stretch/>
        </p:blipFill>
        <p:spPr>
          <a:xfrm>
            <a:off x="457200" y="274680"/>
            <a:ext cx="3382920" cy="3382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TextShape 1"/>
          <p:cNvSpPr txBox="1"/>
          <p:nvPr/>
        </p:nvSpPr>
        <p:spPr>
          <a:xfrm>
            <a:off x="457200" y="1546920"/>
            <a:ext cx="5120640" cy="34786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500" b="0" strike="noStrike" spc="-1">
                <a:solidFill>
                  <a:srgbClr val="000000"/>
                </a:solidFill>
                <a:latin typeface="Noto Sans"/>
              </a:rPr>
              <a:t>Es kommt bei USB Sticks sehr darauf an welchen man kauft.</a:t>
            </a:r>
            <a:endParaRPr lang="en-US" sz="15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5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5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500" b="0" strike="noStrike" spc="-1">
                <a:solidFill>
                  <a:srgbClr val="000000"/>
                </a:solidFill>
                <a:latin typeface="Noto Sans"/>
              </a:rPr>
              <a:t>Es gibt zum Beispiel die Corsair Survivor USB Sticks welche Wasser und Sturzschutz bieten.</a:t>
            </a:r>
            <a:endParaRPr lang="en-US" sz="15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5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5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500" b="0" strike="noStrike" spc="-1">
                <a:solidFill>
                  <a:srgbClr val="000000"/>
                </a:solidFill>
                <a:latin typeface="Noto Sans"/>
              </a:rPr>
              <a:t>Leider gibt es auch Wish USB Sticks welche schon bei normalen gebrauch zerbrechen. </a:t>
            </a:r>
            <a:endParaRPr lang="en-US" sz="15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5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5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500" b="0" strike="noStrike" spc="-1">
              <a:latin typeface="Arial"/>
            </a:endParaRPr>
          </a:p>
        </p:txBody>
      </p:sp>
      <p:sp>
        <p:nvSpPr>
          <p:cNvPr id="714" name="TextShape 2"/>
          <p:cNvSpPr txBox="1"/>
          <p:nvPr/>
        </p:nvSpPr>
        <p:spPr>
          <a:xfrm>
            <a:off x="274320" y="365760"/>
            <a:ext cx="4297680" cy="8528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spAutoFit/>
          </a:bodyPr>
          <a:lstStyle/>
          <a:p>
            <a:r>
              <a:rPr lang="en-US" sz="2200" b="1" strike="noStrike" spc="-1">
                <a:latin typeface="Noto Sans"/>
              </a:rPr>
              <a:t>Widerstandsfähigkeit </a:t>
            </a:r>
            <a:endParaRPr lang="en-US" sz="2200" b="0" strike="noStrike" spc="-1">
              <a:latin typeface="Arial"/>
            </a:endParaRPr>
          </a:p>
          <a:p>
            <a:r>
              <a:rPr lang="en-US" sz="2200" b="1" strike="noStrike" spc="-1">
                <a:latin typeface="Noto Sans"/>
              </a:rPr>
              <a:t>USB-Stick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715" name="Freeform 3"/>
          <p:cNvSpPr/>
          <p:nvPr/>
        </p:nvSpPr>
        <p:spPr>
          <a:xfrm>
            <a:off x="5873400" y="1190520"/>
            <a:ext cx="4094640" cy="4094640"/>
          </a:xfrm>
          <a:custGeom>
            <a:avLst/>
            <a:gdLst/>
            <a:ahLst/>
            <a:cxnLst/>
            <a:rect l="0" t="0" r="r" b="b"/>
            <a:pathLst>
              <a:path w="11374" h="11374">
                <a:moveTo>
                  <a:pt x="0" y="5726"/>
                </a:moveTo>
                <a:lnTo>
                  <a:pt x="5646" y="0"/>
                </a:lnTo>
                <a:lnTo>
                  <a:pt x="11373" y="5648"/>
                </a:lnTo>
                <a:lnTo>
                  <a:pt x="5727" y="11373"/>
                </a:lnTo>
                <a:lnTo>
                  <a:pt x="5725" y="11373"/>
                </a:lnTo>
                <a:lnTo>
                  <a:pt x="0" y="5728"/>
                </a:lnTo>
                <a:lnTo>
                  <a:pt x="0" y="5726"/>
                </a:lnTo>
              </a:path>
            </a:pathLst>
          </a:custGeom>
          <a:blipFill rotWithShape="0">
            <a:blip r:embed="rId2"/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TextShape 1"/>
          <p:cNvSpPr txBox="1"/>
          <p:nvPr/>
        </p:nvSpPr>
        <p:spPr>
          <a:xfrm>
            <a:off x="457200" y="1546920"/>
            <a:ext cx="5120640" cy="26967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500" b="0" strike="noStrike" spc="-1">
                <a:solidFill>
                  <a:srgbClr val="000000"/>
                </a:solidFill>
                <a:latin typeface="Noto Sans"/>
              </a:rPr>
              <a:t>SD Karten sind Wasserfest sie überleben bis zu 72 Stunden in Salzwasser von bis zu 1 Meter</a:t>
            </a:r>
            <a:endParaRPr lang="en-US" sz="15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5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5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500" b="0" strike="noStrike" spc="-1">
                <a:solidFill>
                  <a:srgbClr val="000000"/>
                </a:solidFill>
                <a:latin typeface="Noto Sans"/>
              </a:rPr>
              <a:t>SD Karten sind druckresisten bis zu 1,5 KG</a:t>
            </a:r>
            <a:endParaRPr lang="en-US" sz="15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5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5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500" b="0" strike="noStrike" spc="-1">
                <a:solidFill>
                  <a:srgbClr val="000000"/>
                </a:solidFill>
                <a:latin typeface="Noto Sans"/>
              </a:rPr>
              <a:t>Röntgengeschützt, Magnetgeschützt und Fallgeschützt</a:t>
            </a:r>
            <a:endParaRPr lang="en-US" sz="15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5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500" b="0" strike="noStrike" spc="-1">
              <a:latin typeface="Arial"/>
            </a:endParaRPr>
          </a:p>
        </p:txBody>
      </p:sp>
      <p:sp>
        <p:nvSpPr>
          <p:cNvPr id="717" name="TextShape 2"/>
          <p:cNvSpPr txBox="1"/>
          <p:nvPr/>
        </p:nvSpPr>
        <p:spPr>
          <a:xfrm>
            <a:off x="274320" y="365760"/>
            <a:ext cx="4297680" cy="8528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200" b="1" strike="noStrike" spc="-1">
                <a:latin typeface="Noto Sans"/>
              </a:rPr>
              <a:t>Widerstandsfähigkeit </a:t>
            </a:r>
            <a:endParaRPr lang="en-US" sz="2200" b="0" strike="noStrike" spc="-1">
              <a:latin typeface="Arial"/>
            </a:endParaRPr>
          </a:p>
          <a:p>
            <a:r>
              <a:rPr lang="en-US" sz="2200" b="1" strike="noStrike" spc="-1">
                <a:latin typeface="Noto Sans"/>
              </a:rPr>
              <a:t>SD-Karte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718" name="Freeform 3"/>
          <p:cNvSpPr/>
          <p:nvPr/>
        </p:nvSpPr>
        <p:spPr>
          <a:xfrm>
            <a:off x="5873400" y="1190520"/>
            <a:ext cx="4094640" cy="4094640"/>
          </a:xfrm>
          <a:custGeom>
            <a:avLst/>
            <a:gdLst/>
            <a:ahLst/>
            <a:cxnLst/>
            <a:rect l="0" t="0" r="r" b="b"/>
            <a:pathLst>
              <a:path w="11374" h="11374">
                <a:moveTo>
                  <a:pt x="0" y="5726"/>
                </a:moveTo>
                <a:lnTo>
                  <a:pt x="5646" y="0"/>
                </a:lnTo>
                <a:lnTo>
                  <a:pt x="11373" y="5648"/>
                </a:lnTo>
                <a:lnTo>
                  <a:pt x="5727" y="11373"/>
                </a:lnTo>
                <a:lnTo>
                  <a:pt x="5725" y="11373"/>
                </a:lnTo>
                <a:lnTo>
                  <a:pt x="0" y="5728"/>
                </a:lnTo>
                <a:lnTo>
                  <a:pt x="0" y="5726"/>
                </a:lnTo>
              </a:path>
            </a:pathLst>
          </a:custGeom>
          <a:blipFill rotWithShape="0">
            <a:blip r:embed="rId2"/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TextShape 1"/>
          <p:cNvSpPr txBox="1"/>
          <p:nvPr/>
        </p:nvSpPr>
        <p:spPr>
          <a:xfrm>
            <a:off x="1097280" y="1505520"/>
            <a:ext cx="8961120" cy="28580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spAutoFit/>
          </a:bodyPr>
          <a:lstStyle/>
          <a:p>
            <a:r>
              <a:rPr lang="en-US" sz="2800" b="1" u="wavyHeavy" strike="noStrike" spc="-1">
                <a:uFillTx/>
                <a:latin typeface="Noto Sans"/>
              </a:rPr>
              <a:t>Lebensdauer von USB-Sticks und SD Karten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720" name="TextShape 2"/>
          <p:cNvSpPr txBox="1"/>
          <p:nvPr/>
        </p:nvSpPr>
        <p:spPr>
          <a:xfrm>
            <a:off x="1143000" y="2273400"/>
            <a:ext cx="7315200" cy="10234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spAutoFit/>
          </a:bodyPr>
          <a:lstStyle/>
          <a:p>
            <a:r>
              <a:rPr lang="en-US" sz="1800" b="1" strike="noStrike" spc="-1">
                <a:latin typeface="Noto Sans"/>
              </a:rPr>
              <a:t>Wie lange die Speichermedien Daten halten können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721" name="TextShape 3"/>
          <p:cNvSpPr txBox="1"/>
          <p:nvPr/>
        </p:nvSpPr>
        <p:spPr>
          <a:xfrm>
            <a:off x="1097280" y="2885400"/>
            <a:ext cx="5852160" cy="15321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111111"/>
                </a:solidFill>
                <a:latin typeface="Noto Sans"/>
              </a:rPr>
              <a:t>Laut PC-Welt ratgeber halten USB Sticks und SD Karten die Daten beide gleich lange.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111111"/>
                </a:solidFill>
                <a:latin typeface="Noto Sans"/>
              </a:rPr>
              <a:t>Die Dauer beträgt 30 Jahre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722" name="CustomShape 4"/>
          <p:cNvSpPr/>
          <p:nvPr/>
        </p:nvSpPr>
        <p:spPr>
          <a:xfrm>
            <a:off x="914400" y="2835000"/>
            <a:ext cx="91440" cy="1645920"/>
          </a:xfrm>
          <a:prstGeom prst="rect">
            <a:avLst/>
          </a:prstGeom>
          <a:solidFill>
            <a:srgbClr val="CED4DA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TextShape 1"/>
          <p:cNvSpPr txBox="1"/>
          <p:nvPr/>
        </p:nvSpPr>
        <p:spPr>
          <a:xfrm>
            <a:off x="91440" y="1230840"/>
            <a:ext cx="3383280" cy="7484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spAutoFit/>
          </a:bodyPr>
          <a:lstStyle/>
          <a:p>
            <a:pPr algn="r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lang="en-US" sz="1200" b="0" strike="noStrike" spc="-1">
                <a:solidFill>
                  <a:srgbClr val="666666"/>
                </a:solidFill>
                <a:latin typeface="Noto Sans"/>
              </a:rPr>
              <a:t>Ein USB-Stick und eine SD Karte ist sehr klein und passt in die Hosentasche.  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724" name="TextShape 2"/>
          <p:cNvSpPr txBox="1"/>
          <p:nvPr/>
        </p:nvSpPr>
        <p:spPr>
          <a:xfrm>
            <a:off x="1463040" y="803520"/>
            <a:ext cx="2011680" cy="4014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spAutoFit/>
          </a:bodyPr>
          <a:lstStyle/>
          <a:p>
            <a:pPr algn="r"/>
            <a:r>
              <a:rPr lang="en-US" sz="1800" b="1" strike="noStrike" spc="-1">
                <a:latin typeface="Noto Sans"/>
              </a:rPr>
              <a:t>Portabel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725" name="TextShape 3"/>
          <p:cNvSpPr txBox="1"/>
          <p:nvPr/>
        </p:nvSpPr>
        <p:spPr>
          <a:xfrm>
            <a:off x="109800" y="2711520"/>
            <a:ext cx="3383280" cy="10609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spAutoFit/>
          </a:bodyPr>
          <a:lstStyle/>
          <a:p>
            <a:pPr algn="r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lang="en-US" sz="1200" b="0" strike="noStrike" spc="-1">
                <a:solidFill>
                  <a:srgbClr val="666666"/>
                </a:solidFill>
                <a:latin typeface="Noto Sans"/>
              </a:rPr>
              <a:t>Ein USB und eine SD Karte kostet bei 8 GB Speicher 4-5€ und ist daher sehr günstig. 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726" name="TextShape 4"/>
          <p:cNvSpPr txBox="1"/>
          <p:nvPr/>
        </p:nvSpPr>
        <p:spPr>
          <a:xfrm>
            <a:off x="1143000" y="2284200"/>
            <a:ext cx="2350080" cy="7124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spAutoFit/>
          </a:bodyPr>
          <a:lstStyle/>
          <a:p>
            <a:pPr algn="r"/>
            <a:r>
              <a:rPr lang="en-US" sz="1800" b="1" strike="noStrike" spc="-1">
                <a:latin typeface="Noto Sans"/>
              </a:rPr>
              <a:t>Günstig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727" name="TextShape 5"/>
          <p:cNvSpPr txBox="1"/>
          <p:nvPr/>
        </p:nvSpPr>
        <p:spPr>
          <a:xfrm>
            <a:off x="91440" y="4169880"/>
            <a:ext cx="3383280" cy="7484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spAutoFit/>
          </a:bodyPr>
          <a:lstStyle/>
          <a:p>
            <a:pPr algn="r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lang="en-US" sz="1200" b="0" strike="noStrike" spc="-1">
                <a:solidFill>
                  <a:srgbClr val="666666"/>
                </a:solidFill>
                <a:latin typeface="Noto Sans"/>
              </a:rPr>
              <a:t>USB Sticks und SD Karten sind direkt verwendbar an jedem System 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728" name="TextShape 6"/>
          <p:cNvSpPr txBox="1"/>
          <p:nvPr/>
        </p:nvSpPr>
        <p:spPr>
          <a:xfrm>
            <a:off x="685800" y="3742560"/>
            <a:ext cx="2788920" cy="7124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spAutoFit/>
          </a:bodyPr>
          <a:lstStyle/>
          <a:p>
            <a:pPr algn="r"/>
            <a:r>
              <a:rPr lang="en-US" sz="1800" b="1" strike="noStrike" spc="-1">
                <a:latin typeface="Noto Sans"/>
              </a:rPr>
              <a:t>Verfügbarkeit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729" name="TextShape 7"/>
          <p:cNvSpPr txBox="1"/>
          <p:nvPr/>
        </p:nvSpPr>
        <p:spPr>
          <a:xfrm>
            <a:off x="6672240" y="4519080"/>
            <a:ext cx="3383280" cy="7484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lang="en-US" sz="1200" b="0" strike="noStrike" spc="-1">
                <a:solidFill>
                  <a:srgbClr val="666666"/>
                </a:solidFill>
                <a:latin typeface="Noto Sans"/>
              </a:rPr>
              <a:t>Wenn ein USB Stick oder SD Karte Kaputt geht kommt man nicht mehr an seine Daten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730" name="TextShape 8"/>
          <p:cNvSpPr txBox="1"/>
          <p:nvPr/>
        </p:nvSpPr>
        <p:spPr>
          <a:xfrm>
            <a:off x="6672240" y="4091760"/>
            <a:ext cx="2928960" cy="4014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spAutoFit/>
          </a:bodyPr>
          <a:lstStyle/>
          <a:p>
            <a:r>
              <a:rPr lang="en-US" sz="1800" b="1" strike="noStrike" spc="-1">
                <a:latin typeface="Noto Sans"/>
              </a:rPr>
              <a:t>Verlust der Daten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731" name="TextShape 9"/>
          <p:cNvSpPr txBox="1"/>
          <p:nvPr/>
        </p:nvSpPr>
        <p:spPr>
          <a:xfrm>
            <a:off x="6672240" y="3062520"/>
            <a:ext cx="3383280" cy="10292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lang="en-US" sz="1200" b="0" strike="noStrike" spc="-1">
                <a:solidFill>
                  <a:srgbClr val="666666"/>
                </a:solidFill>
                <a:latin typeface="Noto Sans"/>
              </a:rPr>
              <a:t>Über USB-Sticks und SD Karten können schnell Viren auf ein System kommen.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732" name="TextShape 10"/>
          <p:cNvSpPr txBox="1"/>
          <p:nvPr/>
        </p:nvSpPr>
        <p:spPr>
          <a:xfrm>
            <a:off x="6672240" y="2635200"/>
            <a:ext cx="2928960" cy="7340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spAutoFit/>
          </a:bodyPr>
          <a:lstStyle/>
          <a:p>
            <a:r>
              <a:rPr lang="en-US" sz="1800" b="0" strike="noStrike" spc="-1">
                <a:latin typeface="Lato Black"/>
              </a:rPr>
              <a:t>Virenverbreitung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733" name="TextShape 11"/>
          <p:cNvSpPr txBox="1"/>
          <p:nvPr/>
        </p:nvSpPr>
        <p:spPr>
          <a:xfrm>
            <a:off x="6672240" y="1505160"/>
            <a:ext cx="3383280" cy="10094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lang="en-US" sz="1200" b="0" strike="noStrike" spc="-1">
                <a:solidFill>
                  <a:srgbClr val="666666"/>
                </a:solidFill>
                <a:latin typeface="Noto Sans"/>
              </a:rPr>
              <a:t>Da die USB Sticks sehr klein sind kann man Sie leicht verlieren 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734" name="TextShape 12"/>
          <p:cNvSpPr txBox="1"/>
          <p:nvPr/>
        </p:nvSpPr>
        <p:spPr>
          <a:xfrm>
            <a:off x="6672240" y="1077840"/>
            <a:ext cx="3157560" cy="427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spAutoFit/>
          </a:bodyPr>
          <a:lstStyle/>
          <a:p>
            <a:r>
              <a:rPr lang="en-US" sz="1800" b="1" strike="noStrike" spc="-1">
                <a:latin typeface="Noto Sans"/>
              </a:rPr>
              <a:t>Leicht zu verlieren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735" name="TextShape 13"/>
          <p:cNvSpPr txBox="1"/>
          <p:nvPr/>
        </p:nvSpPr>
        <p:spPr>
          <a:xfrm>
            <a:off x="2971800" y="228600"/>
            <a:ext cx="6858000" cy="4716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spAutoFit/>
          </a:bodyPr>
          <a:lstStyle/>
          <a:p>
            <a:r>
              <a:rPr lang="en-US" sz="2200" b="1" u="sng" strike="noStrike" spc="-1">
                <a:uFillTx/>
                <a:latin typeface="Noto Sans"/>
              </a:rPr>
              <a:t>Sonstige Vor- und Nachteile USB/SD-Karte</a:t>
            </a:r>
            <a:endParaRPr lang="en-US" sz="22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TextShape 1"/>
          <p:cNvSpPr txBox="1"/>
          <p:nvPr/>
        </p:nvSpPr>
        <p:spPr>
          <a:xfrm>
            <a:off x="953280" y="1524240"/>
            <a:ext cx="3200400" cy="11329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spAutoFit/>
          </a:bodyPr>
          <a:lstStyle/>
          <a:p>
            <a:r>
              <a:rPr lang="en-US" sz="1500" b="0" strike="noStrike" spc="-1">
                <a:solidFill>
                  <a:srgbClr val="666666"/>
                </a:solidFill>
                <a:latin typeface="Noto Sans"/>
              </a:rPr>
              <a:t>USB Sticks werden Hauptsächlich als Portables Speichermedium und Installationen</a:t>
            </a:r>
            <a:endParaRPr lang="en-US" sz="1500" b="0" strike="noStrike" spc="-1">
              <a:latin typeface="Arial"/>
            </a:endParaRPr>
          </a:p>
        </p:txBody>
      </p:sp>
      <p:sp>
        <p:nvSpPr>
          <p:cNvPr id="737" name="TextShape 2"/>
          <p:cNvSpPr txBox="1"/>
          <p:nvPr/>
        </p:nvSpPr>
        <p:spPr>
          <a:xfrm>
            <a:off x="1604520" y="1113840"/>
            <a:ext cx="1554480" cy="4716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spAutoFit/>
          </a:bodyPr>
          <a:lstStyle/>
          <a:p>
            <a:r>
              <a:rPr lang="en-US" sz="2200" b="1" strike="noStrike" spc="-1">
                <a:latin typeface="Noto Sans"/>
              </a:rPr>
              <a:t>USB-Stick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738" name="TextShape 3"/>
          <p:cNvSpPr txBox="1"/>
          <p:nvPr/>
        </p:nvSpPr>
        <p:spPr>
          <a:xfrm>
            <a:off x="2873520" y="4037760"/>
            <a:ext cx="3200400" cy="11329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spAutoFit/>
          </a:bodyPr>
          <a:lstStyle/>
          <a:p>
            <a:r>
              <a:rPr lang="en-US" sz="1500" b="0" strike="noStrike" spc="-1">
                <a:solidFill>
                  <a:srgbClr val="666666"/>
                </a:solidFill>
                <a:latin typeface="Noto Sans"/>
              </a:rPr>
              <a:t>SD-Karten werden Hauptsächlich für Kameras und Handys eingesetzt</a:t>
            </a:r>
            <a:endParaRPr lang="en-US" sz="1500" b="0" strike="noStrike" spc="-1">
              <a:latin typeface="Arial"/>
            </a:endParaRPr>
          </a:p>
        </p:txBody>
      </p:sp>
      <p:sp>
        <p:nvSpPr>
          <p:cNvPr id="739" name="TextShape 4"/>
          <p:cNvSpPr txBox="1"/>
          <p:nvPr/>
        </p:nvSpPr>
        <p:spPr>
          <a:xfrm>
            <a:off x="3524760" y="3627360"/>
            <a:ext cx="1554480" cy="4716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spAutoFit/>
          </a:bodyPr>
          <a:lstStyle/>
          <a:p>
            <a:r>
              <a:rPr lang="en-US" sz="2200" b="1" strike="noStrike" spc="-1">
                <a:latin typeface="Noto Sans"/>
              </a:rPr>
              <a:t>SD-Karte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740" name="TextShape 5"/>
          <p:cNvSpPr txBox="1"/>
          <p:nvPr/>
        </p:nvSpPr>
        <p:spPr>
          <a:xfrm>
            <a:off x="6172200" y="2753280"/>
            <a:ext cx="3200400" cy="11329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spAutoFit/>
          </a:bodyPr>
          <a:lstStyle/>
          <a:p>
            <a:r>
              <a:rPr lang="en-US" sz="1500" b="0" strike="noStrike" spc="-1">
                <a:solidFill>
                  <a:srgbClr val="666666"/>
                </a:solidFill>
                <a:latin typeface="Noto Sans"/>
              </a:rPr>
              <a:t>Es gibt außerdem Rubber-Duckys, Bash Bunny, USB-Killer, Wifi-deauther</a:t>
            </a:r>
            <a:endParaRPr lang="en-US" sz="1500" b="0" strike="noStrike" spc="-1">
              <a:latin typeface="Arial"/>
            </a:endParaRPr>
          </a:p>
        </p:txBody>
      </p:sp>
      <p:sp>
        <p:nvSpPr>
          <p:cNvPr id="741" name="TextShape 6"/>
          <p:cNvSpPr txBox="1"/>
          <p:nvPr/>
        </p:nvSpPr>
        <p:spPr>
          <a:xfrm>
            <a:off x="6823440" y="2342880"/>
            <a:ext cx="1554480" cy="4716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spAutoFit/>
          </a:bodyPr>
          <a:lstStyle/>
          <a:p>
            <a:r>
              <a:rPr lang="en-US" sz="2200" b="1" strike="noStrike" spc="-1">
                <a:latin typeface="Noto Sans"/>
              </a:rPr>
              <a:t>Sonstige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742" name="TextShape 7"/>
          <p:cNvSpPr txBox="1"/>
          <p:nvPr/>
        </p:nvSpPr>
        <p:spPr>
          <a:xfrm>
            <a:off x="496080" y="518400"/>
            <a:ext cx="1097280" cy="11296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spAutoFit/>
          </a:bodyPr>
          <a:lstStyle/>
          <a:p>
            <a:r>
              <a:rPr lang="en-US" sz="6000" b="0" strike="noStrike" spc="-1">
                <a:latin typeface="Noto Sans"/>
              </a:rPr>
              <a:t>01</a:t>
            </a:r>
            <a:endParaRPr lang="en-US" sz="6000" b="0" strike="noStrike" spc="-1">
              <a:latin typeface="Arial"/>
            </a:endParaRPr>
          </a:p>
        </p:txBody>
      </p:sp>
      <p:sp>
        <p:nvSpPr>
          <p:cNvPr id="743" name="TextShape 8"/>
          <p:cNvSpPr txBox="1"/>
          <p:nvPr/>
        </p:nvSpPr>
        <p:spPr>
          <a:xfrm>
            <a:off x="2416320" y="3078720"/>
            <a:ext cx="1097280" cy="11296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spAutoFit/>
          </a:bodyPr>
          <a:lstStyle/>
          <a:p>
            <a:r>
              <a:rPr lang="en-US" sz="6000" b="0" strike="noStrike" spc="-1">
                <a:latin typeface="Noto Sans"/>
              </a:rPr>
              <a:t>02</a:t>
            </a:r>
            <a:endParaRPr lang="en-US" sz="6000" b="0" strike="noStrike" spc="-1">
              <a:latin typeface="Arial"/>
            </a:endParaRPr>
          </a:p>
        </p:txBody>
      </p:sp>
      <p:sp>
        <p:nvSpPr>
          <p:cNvPr id="744" name="TextShape 9"/>
          <p:cNvSpPr txBox="1"/>
          <p:nvPr/>
        </p:nvSpPr>
        <p:spPr>
          <a:xfrm>
            <a:off x="5715000" y="1806480"/>
            <a:ext cx="1097280" cy="11296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spAutoFit/>
          </a:bodyPr>
          <a:lstStyle/>
          <a:p>
            <a:r>
              <a:rPr lang="en-US" sz="6000" b="0" strike="noStrike" spc="-1">
                <a:latin typeface="Noto Sans"/>
              </a:rPr>
              <a:t>03</a:t>
            </a:r>
            <a:endParaRPr lang="en-US" sz="6000" b="0" strike="noStrike" spc="-1">
              <a:latin typeface="Arial"/>
            </a:endParaRPr>
          </a:p>
        </p:txBody>
      </p:sp>
      <p:sp>
        <p:nvSpPr>
          <p:cNvPr id="745" name="TextShape 10"/>
          <p:cNvSpPr txBox="1"/>
          <p:nvPr/>
        </p:nvSpPr>
        <p:spPr>
          <a:xfrm>
            <a:off x="1828800" y="228600"/>
            <a:ext cx="6858000" cy="4716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spAutoFit/>
          </a:bodyPr>
          <a:lstStyle/>
          <a:p>
            <a:r>
              <a:rPr lang="en-US" sz="2200" b="1" u="sng" strike="noStrike" spc="-1">
                <a:uFillTx/>
                <a:latin typeface="Noto Sans"/>
              </a:rPr>
              <a:t>Haupteinsatzgebiet</a:t>
            </a:r>
            <a:endParaRPr lang="en-US" sz="22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TextShape 1"/>
          <p:cNvSpPr txBox="1"/>
          <p:nvPr/>
        </p:nvSpPr>
        <p:spPr>
          <a:xfrm>
            <a:off x="457200" y="934920"/>
            <a:ext cx="5120640" cy="42606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500" b="0" strike="noStrike" spc="-1">
                <a:solidFill>
                  <a:srgbClr val="000000"/>
                </a:solidFill>
                <a:latin typeface="Noto Sans"/>
                <a:hlinkClick r:id="rId2"/>
              </a:rPr>
              <a:t>https://www.pcwelt.de/ratgeber/Der-beste-Speicher-5962096.html</a:t>
            </a:r>
            <a:endParaRPr lang="en-US" sz="15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5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500" b="0" strike="noStrike" spc="-1">
                <a:solidFill>
                  <a:srgbClr val="000000"/>
                </a:solidFill>
                <a:latin typeface="Noto Sans"/>
                <a:hlinkClick r:id="rId3"/>
              </a:rPr>
              <a:t>https://www.storage-insider.de/was-ist-eine-sd-karte-a-832276/</a:t>
            </a:r>
            <a:endParaRPr lang="en-US" sz="15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5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500" b="0" strike="noStrike" spc="-1">
                <a:solidFill>
                  <a:srgbClr val="000000"/>
                </a:solidFill>
                <a:latin typeface="Noto Sans"/>
                <a:hlinkClick r:id="rId4"/>
              </a:rPr>
              <a:t>https://de.wikipedia.org/wiki/SD-Karte</a:t>
            </a:r>
            <a:endParaRPr lang="en-US" sz="15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5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500" b="0" strike="noStrike" spc="-1">
                <a:solidFill>
                  <a:srgbClr val="000000"/>
                </a:solidFill>
                <a:latin typeface="Noto Sans"/>
                <a:hlinkClick r:id="rId5"/>
              </a:rPr>
              <a:t>https://de.wikipedia.org/wiki/USB-Massenspeicher</a:t>
            </a:r>
            <a:endParaRPr lang="en-US" sz="15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5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500" b="0" strike="noStrike" spc="-1">
                <a:solidFill>
                  <a:srgbClr val="000000"/>
                </a:solidFill>
                <a:latin typeface="Noto Sans"/>
                <a:hlinkClick r:id="rId6"/>
              </a:rPr>
              <a:t>https://www.giga.de/extra/usb/tipps/usb-stick-geschwindigkeit-testen-so-gehts/</a:t>
            </a:r>
            <a:endParaRPr lang="en-US" sz="15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5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500" b="0" strike="noStrike" spc="-1">
                <a:solidFill>
                  <a:srgbClr val="000000"/>
                </a:solidFill>
                <a:latin typeface="Noto Sans"/>
                <a:hlinkClick r:id="rId7"/>
              </a:rPr>
              <a:t>https://de.wikipedia.org/wiki/Flash-Speicher#:~:text=Die%20maximale%20Anzahl%20der%20L%C3%B6schzyklen,3.000%20bis%20zu%20mehreren%20100.000</a:t>
            </a:r>
            <a:endParaRPr lang="en-US" sz="15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5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500" b="0" strike="noStrike" spc="-1">
                <a:solidFill>
                  <a:srgbClr val="000000"/>
                </a:solidFill>
                <a:latin typeface="Noto Sans"/>
              </a:rPr>
              <a:t>https://www.gutefrage.net/frage/micro-sd-karte-gebrochen-was-tun</a:t>
            </a:r>
            <a:endParaRPr lang="en-US" sz="15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5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500" b="0" strike="noStrike" spc="-1">
              <a:latin typeface="Arial"/>
            </a:endParaRPr>
          </a:p>
        </p:txBody>
      </p:sp>
      <p:sp>
        <p:nvSpPr>
          <p:cNvPr id="747" name="TextShape 2"/>
          <p:cNvSpPr txBox="1"/>
          <p:nvPr/>
        </p:nvSpPr>
        <p:spPr>
          <a:xfrm>
            <a:off x="274320" y="365760"/>
            <a:ext cx="4297680" cy="8528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spAutoFit/>
          </a:bodyPr>
          <a:lstStyle/>
          <a:p>
            <a:r>
              <a:rPr lang="en-US" sz="2200" b="1" strike="noStrike" spc="-1">
                <a:latin typeface="Noto Sans"/>
              </a:rPr>
              <a:t>Quellen</a:t>
            </a:r>
            <a:endParaRPr lang="en-US" sz="22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CustomShape 1"/>
          <p:cNvSpPr/>
          <p:nvPr/>
        </p:nvSpPr>
        <p:spPr>
          <a:xfrm>
            <a:off x="914400" y="2835000"/>
            <a:ext cx="91440" cy="1645920"/>
          </a:xfrm>
          <a:prstGeom prst="rect">
            <a:avLst/>
          </a:prstGeom>
          <a:solidFill>
            <a:srgbClr val="CED4DA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64" name="CustomShape 2"/>
          <p:cNvSpPr/>
          <p:nvPr/>
        </p:nvSpPr>
        <p:spPr>
          <a:xfrm>
            <a:off x="1371600" y="1061280"/>
            <a:ext cx="3382920" cy="394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400" b="1" strike="noStrike" spc="-1">
                <a:latin typeface="Noto Sans"/>
              </a:rPr>
              <a:t>Inhaltsverzeichnis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665" name="CustomShape 3"/>
          <p:cNvSpPr/>
          <p:nvPr/>
        </p:nvSpPr>
        <p:spPr>
          <a:xfrm>
            <a:off x="1371600" y="1525680"/>
            <a:ext cx="5666040" cy="2002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216000" indent="-215640">
              <a:lnSpc>
                <a:spcPct val="100000"/>
              </a:lnSpc>
              <a:spcBef>
                <a:spcPts val="72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1800" b="0" strike="noStrike" spc="-1">
              <a:latin typeface="Arial"/>
            </a:endParaRPr>
          </a:p>
          <a:p>
            <a:pPr marL="216000" indent="-215640">
              <a:lnSpc>
                <a:spcPct val="100000"/>
              </a:lnSpc>
              <a:spcBef>
                <a:spcPts val="72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Noto Sans"/>
              </a:rPr>
              <a:t>Funktionsweise</a:t>
            </a:r>
            <a:endParaRPr lang="en-US" sz="1800" b="0" strike="noStrike" spc="-1">
              <a:latin typeface="Arial"/>
            </a:endParaRPr>
          </a:p>
          <a:p>
            <a:pPr marL="216000" indent="-215640">
              <a:lnSpc>
                <a:spcPct val="100000"/>
              </a:lnSpc>
              <a:spcBef>
                <a:spcPts val="72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1800" b="0" strike="noStrike" spc="-1">
              <a:latin typeface="Arial"/>
            </a:endParaRPr>
          </a:p>
          <a:p>
            <a:pPr marL="216000" indent="-215640">
              <a:lnSpc>
                <a:spcPct val="100000"/>
              </a:lnSpc>
              <a:spcBef>
                <a:spcPts val="72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Noto Sans"/>
              </a:rPr>
              <a:t>Lese- und Schreibgeschwindigkeit</a:t>
            </a:r>
            <a:endParaRPr lang="en-US" sz="1800" b="0" strike="noStrike" spc="-1">
              <a:latin typeface="Arial"/>
            </a:endParaRPr>
          </a:p>
          <a:p>
            <a:pPr marL="216000" indent="-215640">
              <a:lnSpc>
                <a:spcPct val="100000"/>
              </a:lnSpc>
              <a:spcBef>
                <a:spcPts val="72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1800" b="0" strike="noStrike" spc="-1">
              <a:latin typeface="Arial"/>
            </a:endParaRPr>
          </a:p>
          <a:p>
            <a:pPr marL="216000" indent="-215640">
              <a:lnSpc>
                <a:spcPct val="100000"/>
              </a:lnSpc>
              <a:spcBef>
                <a:spcPts val="72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Noto Sans"/>
              </a:rPr>
              <a:t>Anzahl möglicher Lese, Schreib- und Übertragungsgeschwindigkeit</a:t>
            </a:r>
            <a:endParaRPr lang="en-US" sz="1800" b="0" strike="noStrike" spc="-1">
              <a:latin typeface="Arial"/>
            </a:endParaRPr>
          </a:p>
          <a:p>
            <a:pPr marL="216000" indent="-215640">
              <a:lnSpc>
                <a:spcPct val="100000"/>
              </a:lnSpc>
              <a:spcBef>
                <a:spcPts val="72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1800" b="0" strike="noStrike" spc="-1">
              <a:latin typeface="Arial"/>
            </a:endParaRPr>
          </a:p>
          <a:p>
            <a:pPr marL="216000" indent="-215640">
              <a:lnSpc>
                <a:spcPct val="100000"/>
              </a:lnSpc>
              <a:spcBef>
                <a:spcPts val="72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Noto Sans"/>
              </a:rPr>
              <a:t>Zugriffszeit</a:t>
            </a:r>
            <a:endParaRPr lang="en-US" sz="1800" b="0" strike="noStrike" spc="-1">
              <a:latin typeface="Arial"/>
            </a:endParaRPr>
          </a:p>
          <a:p>
            <a:pPr marL="216000" indent="-215640">
              <a:lnSpc>
                <a:spcPct val="100000"/>
              </a:lnSpc>
              <a:spcBef>
                <a:spcPts val="72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1800" b="0" strike="noStrike" spc="-1">
              <a:latin typeface="Arial"/>
            </a:endParaRPr>
          </a:p>
          <a:p>
            <a:pPr marL="216000" indent="-215640">
              <a:lnSpc>
                <a:spcPct val="100000"/>
              </a:lnSpc>
              <a:spcBef>
                <a:spcPts val="72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Noto Sans"/>
              </a:rPr>
              <a:t>Kosten Pro TB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CustomShape 1"/>
          <p:cNvSpPr/>
          <p:nvPr/>
        </p:nvSpPr>
        <p:spPr>
          <a:xfrm>
            <a:off x="914400" y="2835000"/>
            <a:ext cx="91440" cy="1645920"/>
          </a:xfrm>
          <a:prstGeom prst="rect">
            <a:avLst/>
          </a:prstGeom>
          <a:solidFill>
            <a:srgbClr val="CED4DA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67" name="CustomShape 2"/>
          <p:cNvSpPr/>
          <p:nvPr/>
        </p:nvSpPr>
        <p:spPr>
          <a:xfrm>
            <a:off x="1371600" y="1061280"/>
            <a:ext cx="3382920" cy="394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400" b="1" strike="noStrike" spc="-1">
                <a:latin typeface="Noto Sans"/>
              </a:rPr>
              <a:t>Inhaltsverzeichnis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668" name="CustomShape 3"/>
          <p:cNvSpPr/>
          <p:nvPr/>
        </p:nvSpPr>
        <p:spPr>
          <a:xfrm>
            <a:off x="1371600" y="1525680"/>
            <a:ext cx="5666040" cy="2002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216000" indent="-215640">
              <a:lnSpc>
                <a:spcPct val="100000"/>
              </a:lnSpc>
              <a:spcBef>
                <a:spcPts val="72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1800" b="0" strike="noStrike" spc="-1">
              <a:latin typeface="Arial"/>
            </a:endParaRPr>
          </a:p>
          <a:p>
            <a:pPr marL="216000" indent="-215640">
              <a:lnSpc>
                <a:spcPct val="100000"/>
              </a:lnSpc>
              <a:spcBef>
                <a:spcPts val="72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Noto Sans"/>
              </a:rPr>
              <a:t>Kapazitätsbeschränkungen</a:t>
            </a:r>
            <a:endParaRPr lang="en-US" sz="1800" b="0" strike="noStrike" spc="-1">
              <a:latin typeface="Arial"/>
            </a:endParaRPr>
          </a:p>
          <a:p>
            <a:pPr marL="216000" indent="-215640">
              <a:lnSpc>
                <a:spcPct val="100000"/>
              </a:lnSpc>
              <a:spcBef>
                <a:spcPts val="72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1800" b="0" strike="noStrike" spc="-1">
              <a:latin typeface="Arial"/>
            </a:endParaRPr>
          </a:p>
          <a:p>
            <a:pPr marL="216000" indent="-215640">
              <a:lnSpc>
                <a:spcPct val="100000"/>
              </a:lnSpc>
              <a:spcBef>
                <a:spcPts val="72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Noto Sans"/>
              </a:rPr>
              <a:t>Empfindlichkeit/Widerstandsfähigkeit</a:t>
            </a:r>
            <a:endParaRPr lang="en-US" sz="1800" b="0" strike="noStrike" spc="-1">
              <a:latin typeface="Arial"/>
            </a:endParaRPr>
          </a:p>
          <a:p>
            <a:pPr marL="216000" indent="-215640">
              <a:lnSpc>
                <a:spcPct val="100000"/>
              </a:lnSpc>
              <a:spcBef>
                <a:spcPts val="72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1800" b="0" strike="noStrike" spc="-1">
              <a:latin typeface="Arial"/>
            </a:endParaRPr>
          </a:p>
          <a:p>
            <a:pPr marL="216000" indent="-215640">
              <a:lnSpc>
                <a:spcPct val="100000"/>
              </a:lnSpc>
              <a:spcBef>
                <a:spcPts val="72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Noto Sans"/>
              </a:rPr>
              <a:t>Erwartete Lebensdauer</a:t>
            </a:r>
            <a:endParaRPr lang="en-US" sz="1800" b="0" strike="noStrike" spc="-1">
              <a:latin typeface="Arial"/>
            </a:endParaRPr>
          </a:p>
          <a:p>
            <a:pPr marL="216000" indent="-215640">
              <a:lnSpc>
                <a:spcPct val="100000"/>
              </a:lnSpc>
              <a:spcBef>
                <a:spcPts val="72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1800" b="0" strike="noStrike" spc="-1">
              <a:latin typeface="Arial"/>
            </a:endParaRPr>
          </a:p>
          <a:p>
            <a:pPr marL="216000" indent="-215640">
              <a:lnSpc>
                <a:spcPct val="100000"/>
              </a:lnSpc>
              <a:spcBef>
                <a:spcPts val="72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Noto Sans"/>
              </a:rPr>
              <a:t>Sonstige Vor- und Nachteile</a:t>
            </a:r>
            <a:endParaRPr lang="en-US" sz="1800" b="0" strike="noStrike" spc="-1">
              <a:latin typeface="Arial"/>
            </a:endParaRPr>
          </a:p>
          <a:p>
            <a:pPr marL="216000" indent="-215640">
              <a:lnSpc>
                <a:spcPct val="100000"/>
              </a:lnSpc>
              <a:spcBef>
                <a:spcPts val="72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1800" b="0" strike="noStrike" spc="-1">
              <a:latin typeface="Arial"/>
            </a:endParaRPr>
          </a:p>
          <a:p>
            <a:pPr marL="216000" indent="-215640">
              <a:lnSpc>
                <a:spcPct val="100000"/>
              </a:lnSpc>
              <a:spcBef>
                <a:spcPts val="72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Noto Sans"/>
              </a:rPr>
              <a:t>Haupteinsatzgebiet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TextShape 1"/>
          <p:cNvSpPr txBox="1"/>
          <p:nvPr/>
        </p:nvSpPr>
        <p:spPr>
          <a:xfrm>
            <a:off x="457200" y="1546920"/>
            <a:ext cx="5120640" cy="34786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500" b="0" strike="noStrike" spc="-1">
                <a:solidFill>
                  <a:srgbClr val="000000"/>
                </a:solidFill>
                <a:latin typeface="Noto Sans"/>
              </a:rPr>
              <a:t>USB-Sticks sind Speichermedien welche auf einen Flash-Speicher schreiben und lesen</a:t>
            </a:r>
            <a:endParaRPr lang="en-US" sz="15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5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500" b="0" strike="noStrike" spc="-1">
                <a:solidFill>
                  <a:srgbClr val="000000"/>
                </a:solidFill>
                <a:latin typeface="Noto Sans"/>
              </a:rPr>
              <a:t>Diese kommunizieren über den Universal Serial Bus</a:t>
            </a:r>
            <a:endParaRPr lang="en-US" sz="15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5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500" b="0" strike="noStrike" spc="-1">
                <a:solidFill>
                  <a:srgbClr val="000000"/>
                </a:solidFill>
                <a:latin typeface="Noto Sans"/>
              </a:rPr>
              <a:t>Über die Zeit gab es mehrere Typen. </a:t>
            </a:r>
            <a:endParaRPr lang="en-US" sz="15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5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500" b="0" strike="noStrike" spc="-1">
                <a:solidFill>
                  <a:srgbClr val="000000"/>
                </a:solidFill>
                <a:latin typeface="Noto Sans"/>
              </a:rPr>
              <a:t>A und C sind die gängisten.</a:t>
            </a:r>
            <a:endParaRPr lang="en-US" sz="15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5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500" b="0" strike="noStrike" spc="-1">
                <a:solidFill>
                  <a:srgbClr val="000000"/>
                </a:solidFill>
                <a:latin typeface="Noto Sans"/>
              </a:rPr>
              <a:t>Jedoch hat Typ C einen großen vorteil neber der Lese/Schreibgeschwindigkeit</a:t>
            </a:r>
            <a:endParaRPr lang="en-US" sz="15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5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500" b="0" strike="noStrike" spc="-1">
              <a:latin typeface="Arial"/>
            </a:endParaRPr>
          </a:p>
        </p:txBody>
      </p:sp>
      <p:sp>
        <p:nvSpPr>
          <p:cNvPr id="670" name="TextShape 2"/>
          <p:cNvSpPr txBox="1"/>
          <p:nvPr/>
        </p:nvSpPr>
        <p:spPr>
          <a:xfrm>
            <a:off x="274320" y="365760"/>
            <a:ext cx="4297680" cy="8528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spAutoFit/>
          </a:bodyPr>
          <a:lstStyle/>
          <a:p>
            <a:r>
              <a:rPr lang="en-US" sz="2200" b="1" strike="noStrike" spc="-1">
                <a:latin typeface="Noto Sans"/>
              </a:rPr>
              <a:t>Funktionsweise USB-Stick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671" name="Freeform 3"/>
          <p:cNvSpPr/>
          <p:nvPr/>
        </p:nvSpPr>
        <p:spPr>
          <a:xfrm>
            <a:off x="5873400" y="1190520"/>
            <a:ext cx="4094640" cy="4094640"/>
          </a:xfrm>
          <a:custGeom>
            <a:avLst/>
            <a:gdLst/>
            <a:ahLst/>
            <a:cxnLst/>
            <a:rect l="0" t="0" r="r" b="b"/>
            <a:pathLst>
              <a:path w="11374" h="11374">
                <a:moveTo>
                  <a:pt x="0" y="5726"/>
                </a:moveTo>
                <a:lnTo>
                  <a:pt x="5646" y="0"/>
                </a:lnTo>
                <a:lnTo>
                  <a:pt x="11373" y="5648"/>
                </a:lnTo>
                <a:lnTo>
                  <a:pt x="5727" y="11373"/>
                </a:lnTo>
                <a:lnTo>
                  <a:pt x="5725" y="11373"/>
                </a:lnTo>
                <a:lnTo>
                  <a:pt x="0" y="5728"/>
                </a:lnTo>
                <a:lnTo>
                  <a:pt x="0" y="5726"/>
                </a:lnTo>
              </a:path>
            </a:pathLst>
          </a:custGeom>
          <a:blipFill rotWithShape="0">
            <a:blip r:embed="rId2"/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TextShape 1"/>
          <p:cNvSpPr txBox="1"/>
          <p:nvPr/>
        </p:nvSpPr>
        <p:spPr>
          <a:xfrm>
            <a:off x="4297680" y="2011680"/>
            <a:ext cx="3840480" cy="13345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spAutoFit/>
          </a:bodyPr>
          <a:lstStyle/>
          <a:p>
            <a:r>
              <a:rPr lang="en-US" sz="1800" b="0" strike="noStrike" spc="-1">
                <a:latin typeface="Noto Sans"/>
              </a:rPr>
              <a:t>Ich bin der, der beim USB-Port für die 50/50-Chance drei Versuche braucht 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673" name="TextShape 2"/>
          <p:cNvSpPr txBox="1"/>
          <p:nvPr/>
        </p:nvSpPr>
        <p:spPr>
          <a:xfrm>
            <a:off x="4317120" y="3388320"/>
            <a:ext cx="1554480" cy="3661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spAutoFit/>
          </a:bodyPr>
          <a:lstStyle/>
          <a:p>
            <a:r>
              <a:rPr lang="en-US" sz="1600" b="0" strike="noStrike" spc="-1">
                <a:latin typeface="Noto Sans"/>
              </a:rPr>
              <a:t>- Jeder ITler</a:t>
            </a:r>
            <a:endParaRPr lang="en-US" sz="16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TextShape 1"/>
          <p:cNvSpPr txBox="1"/>
          <p:nvPr/>
        </p:nvSpPr>
        <p:spPr>
          <a:xfrm>
            <a:off x="457200" y="1546920"/>
            <a:ext cx="5120640" cy="26967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500" b="0" strike="noStrike" spc="-1">
                <a:solidFill>
                  <a:srgbClr val="000000"/>
                </a:solidFill>
                <a:latin typeface="Noto Sans"/>
              </a:rPr>
              <a:t>Bei der SD Karte wird wie bei dem USB Stick auch auf ein Flash Speicher geschrieben und davon gelesen</a:t>
            </a:r>
            <a:endParaRPr lang="en-US" sz="15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5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5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500" b="0" strike="noStrike" spc="-1">
                <a:solidFill>
                  <a:srgbClr val="000000"/>
                </a:solidFill>
                <a:latin typeface="Noto Sans"/>
              </a:rPr>
              <a:t>Die SD Karte bedeutet ausgeschrieben “Secure Digital Memory Card” </a:t>
            </a:r>
            <a:endParaRPr lang="en-US" sz="15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5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500" b="0" strike="noStrike" spc="-1">
                <a:solidFill>
                  <a:srgbClr val="000000"/>
                </a:solidFill>
                <a:latin typeface="Noto Sans"/>
              </a:rPr>
              <a:t>Das “Secure” ist darauf zurückzuführen da die Karte ein Digitales Rechtemanagement unterstützt </a:t>
            </a:r>
            <a:endParaRPr lang="en-US" sz="15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500" b="0" strike="noStrike" spc="-1">
              <a:latin typeface="Arial"/>
            </a:endParaRPr>
          </a:p>
        </p:txBody>
      </p:sp>
      <p:sp>
        <p:nvSpPr>
          <p:cNvPr id="675" name="TextShape 2"/>
          <p:cNvSpPr txBox="1"/>
          <p:nvPr/>
        </p:nvSpPr>
        <p:spPr>
          <a:xfrm>
            <a:off x="274320" y="365760"/>
            <a:ext cx="4297680" cy="8528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spAutoFit/>
          </a:bodyPr>
          <a:lstStyle/>
          <a:p>
            <a:r>
              <a:rPr lang="en-US" sz="2200" b="1" strike="noStrike" spc="-1">
                <a:latin typeface="Noto Sans"/>
              </a:rPr>
              <a:t>Funktionsweise SD Karte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676" name="Freeform 3"/>
          <p:cNvSpPr/>
          <p:nvPr/>
        </p:nvSpPr>
        <p:spPr>
          <a:xfrm>
            <a:off x="5873400" y="1190520"/>
            <a:ext cx="4094640" cy="4094640"/>
          </a:xfrm>
          <a:custGeom>
            <a:avLst/>
            <a:gdLst/>
            <a:ahLst/>
            <a:cxnLst/>
            <a:rect l="0" t="0" r="r" b="b"/>
            <a:pathLst>
              <a:path w="11374" h="11374">
                <a:moveTo>
                  <a:pt x="0" y="5726"/>
                </a:moveTo>
                <a:lnTo>
                  <a:pt x="5646" y="0"/>
                </a:lnTo>
                <a:lnTo>
                  <a:pt x="11373" y="5648"/>
                </a:lnTo>
                <a:lnTo>
                  <a:pt x="5727" y="11373"/>
                </a:lnTo>
                <a:lnTo>
                  <a:pt x="5725" y="11373"/>
                </a:lnTo>
                <a:lnTo>
                  <a:pt x="0" y="5728"/>
                </a:lnTo>
                <a:lnTo>
                  <a:pt x="0" y="5726"/>
                </a:lnTo>
              </a:path>
            </a:pathLst>
          </a:custGeom>
          <a:blipFill rotWithShape="0">
            <a:blip r:embed="rId2"/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TextShape 1"/>
          <p:cNvSpPr txBox="1"/>
          <p:nvPr/>
        </p:nvSpPr>
        <p:spPr>
          <a:xfrm>
            <a:off x="1055520" y="1505520"/>
            <a:ext cx="9098280" cy="21661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spAutoFit/>
          </a:bodyPr>
          <a:lstStyle/>
          <a:p>
            <a:r>
              <a:rPr lang="en-US" sz="2800" b="1" u="wavyHeavy" strike="noStrike" spc="-1">
                <a:uFillTx/>
                <a:latin typeface="Noto Sans"/>
              </a:rPr>
              <a:t>Lasst euch nicht Flashen von dieser Erklärung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678" name="TextShape 2"/>
          <p:cNvSpPr txBox="1"/>
          <p:nvPr/>
        </p:nvSpPr>
        <p:spPr>
          <a:xfrm>
            <a:off x="1110960" y="2273400"/>
            <a:ext cx="4206240" cy="4014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spAutoFit/>
          </a:bodyPr>
          <a:lstStyle/>
          <a:p>
            <a:r>
              <a:rPr lang="en-US" sz="1800" b="1" strike="noStrike" spc="-1">
                <a:latin typeface="Noto Sans"/>
              </a:rPr>
              <a:t>Funktionsweise Flash Speicher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679" name="TextShape 3"/>
          <p:cNvSpPr txBox="1"/>
          <p:nvPr/>
        </p:nvSpPr>
        <p:spPr>
          <a:xfrm>
            <a:off x="1241280" y="2885400"/>
            <a:ext cx="5852160" cy="2060649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111111"/>
                </a:solidFill>
                <a:latin typeface="Noto Sans"/>
              </a:rPr>
              <a:t>Die </a:t>
            </a:r>
            <a:r>
              <a:rPr lang="en-US" sz="1600" b="0" strike="noStrike" spc="-1" dirty="0" err="1">
                <a:solidFill>
                  <a:srgbClr val="111111"/>
                </a:solidFill>
                <a:latin typeface="Noto Sans"/>
              </a:rPr>
              <a:t>genaue</a:t>
            </a:r>
            <a:r>
              <a:rPr lang="en-US" sz="1600" b="0" strike="noStrike" spc="-1" dirty="0">
                <a:solidFill>
                  <a:srgbClr val="111111"/>
                </a:solidFill>
                <a:latin typeface="Noto Sans"/>
              </a:rPr>
              <a:t> </a:t>
            </a:r>
            <a:r>
              <a:rPr lang="en-US" sz="1600" b="0" strike="noStrike" spc="-1" dirty="0" err="1">
                <a:solidFill>
                  <a:srgbClr val="111111"/>
                </a:solidFill>
                <a:latin typeface="Noto Sans"/>
              </a:rPr>
              <a:t>Bezeichnung</a:t>
            </a:r>
            <a:r>
              <a:rPr lang="en-US" sz="1600" b="0" strike="noStrike" spc="-1" dirty="0">
                <a:solidFill>
                  <a:srgbClr val="111111"/>
                </a:solidFill>
                <a:latin typeface="Noto Sans"/>
              </a:rPr>
              <a:t> </a:t>
            </a:r>
            <a:r>
              <a:rPr lang="en-US" sz="1600" b="0" strike="noStrike" spc="-1" dirty="0" err="1">
                <a:solidFill>
                  <a:srgbClr val="111111"/>
                </a:solidFill>
                <a:latin typeface="Noto Sans"/>
              </a:rPr>
              <a:t>lautet</a:t>
            </a:r>
            <a:r>
              <a:rPr lang="en-US" sz="1600" b="0" strike="noStrike" spc="-1" dirty="0">
                <a:solidFill>
                  <a:srgbClr val="111111"/>
                </a:solidFill>
                <a:latin typeface="Noto Sans"/>
              </a:rPr>
              <a:t> Flash-</a:t>
            </a:r>
            <a:r>
              <a:rPr lang="en-US" sz="1600" b="0" strike="noStrike" spc="-1" dirty="0" err="1">
                <a:solidFill>
                  <a:srgbClr val="111111"/>
                </a:solidFill>
                <a:latin typeface="Noto Sans"/>
              </a:rPr>
              <a:t>EEProm</a:t>
            </a:r>
            <a:r>
              <a:rPr lang="en-US" sz="1600" b="0" strike="noStrike" spc="-1" dirty="0">
                <a:solidFill>
                  <a:srgbClr val="111111"/>
                </a:solidFill>
                <a:latin typeface="Noto Sans"/>
              </a:rPr>
              <a:t> das </a:t>
            </a:r>
            <a:r>
              <a:rPr lang="en-US" sz="1600" b="0" strike="noStrike" spc="-1" dirty="0" err="1">
                <a:solidFill>
                  <a:srgbClr val="111111"/>
                </a:solidFill>
                <a:latin typeface="Noto Sans"/>
              </a:rPr>
              <a:t>Steht</a:t>
            </a:r>
            <a:r>
              <a:rPr lang="en-US" sz="1600" b="0" strike="noStrike" spc="-1" dirty="0">
                <a:solidFill>
                  <a:srgbClr val="111111"/>
                </a:solidFill>
                <a:latin typeface="Noto Sans"/>
              </a:rPr>
              <a:t> für:</a:t>
            </a:r>
            <a:endParaRPr lang="en-US" sz="16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111111"/>
                </a:solidFill>
                <a:latin typeface="Noto Sans"/>
              </a:rPr>
              <a:t>Electrically Erasable Programmable Read-Only Memory</a:t>
            </a:r>
            <a:endParaRPr lang="en-US" sz="16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6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 dirty="0" err="1">
                <a:solidFill>
                  <a:srgbClr val="111111"/>
                </a:solidFill>
                <a:latin typeface="Noto Sans"/>
              </a:rPr>
              <a:t>Jedoch</a:t>
            </a:r>
            <a:r>
              <a:rPr lang="en-US" sz="1600" b="0" strike="noStrike" spc="-1" dirty="0">
                <a:solidFill>
                  <a:srgbClr val="111111"/>
                </a:solidFill>
                <a:latin typeface="Noto Sans"/>
              </a:rPr>
              <a:t> </a:t>
            </a:r>
            <a:r>
              <a:rPr lang="en-US" sz="1600" b="0" strike="noStrike" spc="-1" dirty="0" err="1">
                <a:solidFill>
                  <a:srgbClr val="111111"/>
                </a:solidFill>
                <a:latin typeface="Noto Sans"/>
              </a:rPr>
              <a:t>lassen</a:t>
            </a:r>
            <a:r>
              <a:rPr lang="en-US" sz="1600" b="0" strike="noStrike" spc="-1" dirty="0">
                <a:solidFill>
                  <a:srgbClr val="111111"/>
                </a:solidFill>
                <a:latin typeface="Noto Sans"/>
              </a:rPr>
              <a:t> </a:t>
            </a:r>
            <a:r>
              <a:rPr lang="en-US" sz="1600" b="0" strike="noStrike" spc="-1" dirty="0" err="1">
                <a:solidFill>
                  <a:srgbClr val="111111"/>
                </a:solidFill>
                <a:latin typeface="Noto Sans"/>
              </a:rPr>
              <a:t>sich</a:t>
            </a:r>
            <a:r>
              <a:rPr lang="en-US" sz="1600" b="0" strike="noStrike" spc="-1" dirty="0">
                <a:solidFill>
                  <a:srgbClr val="111111"/>
                </a:solidFill>
                <a:latin typeface="Noto Sans"/>
              </a:rPr>
              <a:t> </a:t>
            </a:r>
            <a:r>
              <a:rPr lang="en-US" sz="1600" b="0" strike="noStrike" spc="-1" dirty="0" err="1">
                <a:solidFill>
                  <a:srgbClr val="111111"/>
                </a:solidFill>
                <a:latin typeface="Noto Sans"/>
              </a:rPr>
              <a:t>im</a:t>
            </a:r>
            <a:r>
              <a:rPr lang="en-US" sz="1600" b="0" strike="noStrike" spc="-1" dirty="0">
                <a:solidFill>
                  <a:srgbClr val="111111"/>
                </a:solidFill>
                <a:latin typeface="Noto Sans"/>
              </a:rPr>
              <a:t> </a:t>
            </a:r>
            <a:r>
              <a:rPr lang="en-US" sz="1600" b="0" strike="noStrike" spc="-1" dirty="0" err="1">
                <a:solidFill>
                  <a:srgbClr val="111111"/>
                </a:solidFill>
                <a:latin typeface="Noto Sans"/>
              </a:rPr>
              <a:t>Gegensatz</a:t>
            </a:r>
            <a:r>
              <a:rPr lang="en-US" sz="1600" b="0" strike="noStrike" spc="-1" dirty="0">
                <a:solidFill>
                  <a:srgbClr val="111111"/>
                </a:solidFill>
                <a:latin typeface="Noto Sans"/>
              </a:rPr>
              <a:t> </a:t>
            </a:r>
            <a:r>
              <a:rPr lang="en-US" sz="1600" b="0" strike="noStrike" spc="-1" dirty="0" err="1">
                <a:solidFill>
                  <a:srgbClr val="111111"/>
                </a:solidFill>
                <a:latin typeface="Noto Sans"/>
              </a:rPr>
              <a:t>zum</a:t>
            </a:r>
            <a:r>
              <a:rPr lang="en-US" sz="1600" b="0" strike="noStrike" spc="-1" dirty="0">
                <a:solidFill>
                  <a:srgbClr val="111111"/>
                </a:solidFill>
                <a:latin typeface="Noto Sans"/>
              </a:rPr>
              <a:t> </a:t>
            </a:r>
            <a:r>
              <a:rPr lang="en-US" sz="1600" b="0" strike="noStrike" spc="-1" dirty="0" err="1">
                <a:solidFill>
                  <a:srgbClr val="111111"/>
                </a:solidFill>
                <a:latin typeface="Noto Sans"/>
              </a:rPr>
              <a:t>gewöhnlichen</a:t>
            </a:r>
            <a:r>
              <a:rPr lang="en-US" sz="1600" b="0" strike="noStrike" spc="-1" dirty="0">
                <a:solidFill>
                  <a:srgbClr val="111111"/>
                </a:solidFill>
                <a:latin typeface="Noto Sans"/>
              </a:rPr>
              <a:t> EEPROM-Speicher Bytes </a:t>
            </a:r>
            <a:r>
              <a:rPr lang="en-US" sz="1600" b="0" strike="noStrike" spc="-1" dirty="0" err="1">
                <a:solidFill>
                  <a:srgbClr val="111111"/>
                </a:solidFill>
                <a:latin typeface="Noto Sans"/>
              </a:rPr>
              <a:t>nicht</a:t>
            </a:r>
            <a:r>
              <a:rPr lang="en-US" sz="1600" b="0" strike="noStrike" spc="-1" dirty="0">
                <a:solidFill>
                  <a:srgbClr val="111111"/>
                </a:solidFill>
                <a:latin typeface="Noto Sans"/>
              </a:rPr>
              <a:t> </a:t>
            </a:r>
            <a:r>
              <a:rPr lang="en-US" sz="1600" b="0" strike="noStrike" spc="-1" dirty="0" err="1">
                <a:solidFill>
                  <a:srgbClr val="111111"/>
                </a:solidFill>
                <a:latin typeface="Noto Sans"/>
              </a:rPr>
              <a:t>einzeln</a:t>
            </a:r>
            <a:r>
              <a:rPr lang="en-US" sz="1600" b="0" strike="noStrike" spc="-1" dirty="0">
                <a:solidFill>
                  <a:srgbClr val="111111"/>
                </a:solidFill>
                <a:latin typeface="Noto Sans"/>
              </a:rPr>
              <a:t> </a:t>
            </a:r>
            <a:r>
              <a:rPr lang="en-US" sz="1600" b="0" strike="noStrike" spc="-1" dirty="0" err="1">
                <a:solidFill>
                  <a:srgbClr val="111111"/>
                </a:solidFill>
                <a:latin typeface="Noto Sans"/>
              </a:rPr>
              <a:t>löschen</a:t>
            </a:r>
            <a:r>
              <a:rPr lang="en-US" sz="1600" b="0" strike="noStrike" spc="-1" dirty="0">
                <a:solidFill>
                  <a:srgbClr val="111111"/>
                </a:solidFill>
                <a:latin typeface="Noto Sans"/>
              </a:rPr>
              <a:t> </a:t>
            </a:r>
            <a:r>
              <a:rPr lang="en-US" sz="1600" b="0" strike="noStrike" spc="-1" dirty="0" err="1">
                <a:solidFill>
                  <a:srgbClr val="111111"/>
                </a:solidFill>
                <a:latin typeface="Noto Sans"/>
              </a:rPr>
              <a:t>oder</a:t>
            </a:r>
            <a:r>
              <a:rPr lang="en-US" sz="1600" b="0" strike="noStrike" spc="-1" dirty="0">
                <a:solidFill>
                  <a:srgbClr val="111111"/>
                </a:solidFill>
                <a:latin typeface="Noto Sans"/>
              </a:rPr>
              <a:t> </a:t>
            </a:r>
            <a:r>
              <a:rPr lang="en-US" sz="1600" b="0" strike="noStrike" spc="-1" dirty="0" err="1">
                <a:solidFill>
                  <a:srgbClr val="111111"/>
                </a:solidFill>
                <a:latin typeface="Noto Sans"/>
              </a:rPr>
              <a:t>überschreiben</a:t>
            </a:r>
            <a:endParaRPr lang="en-US" sz="1600" b="0" strike="noStrike" spc="-1" dirty="0">
              <a:solidFill>
                <a:srgbClr val="111111"/>
              </a:solidFill>
              <a:latin typeface="Noto Sans"/>
            </a:endParaRPr>
          </a:p>
          <a:p>
            <a:pPr>
              <a:lnSpc>
                <a:spcPct val="100000"/>
              </a:lnSpc>
            </a:pPr>
            <a:endParaRPr lang="en-US" sz="1600" spc="-1" dirty="0">
              <a:solidFill>
                <a:srgbClr val="111111"/>
              </a:solidFill>
              <a:latin typeface="Noto Sans"/>
            </a:endParaRPr>
          </a:p>
          <a:p>
            <a:pPr>
              <a:lnSpc>
                <a:spcPct val="100000"/>
              </a:lnSpc>
            </a:pPr>
            <a:endParaRPr lang="en-US" sz="1600" b="0" strike="noStrike" spc="-1" dirty="0">
              <a:latin typeface="Arial"/>
            </a:endParaRPr>
          </a:p>
        </p:txBody>
      </p:sp>
      <p:sp>
        <p:nvSpPr>
          <p:cNvPr id="680" name="CustomShape 4"/>
          <p:cNvSpPr/>
          <p:nvPr/>
        </p:nvSpPr>
        <p:spPr>
          <a:xfrm>
            <a:off x="914400" y="2835000"/>
            <a:ext cx="91440" cy="2422800"/>
          </a:xfrm>
          <a:prstGeom prst="rect">
            <a:avLst/>
          </a:prstGeom>
          <a:solidFill>
            <a:srgbClr val="CED4DA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028" name="Picture 4" descr="Speicherzelle eines NAND-Speichers">
            <a:extLst>
              <a:ext uri="{FF2B5EF4-FFF2-40B4-BE49-F238E27FC236}">
                <a16:creationId xmlns:a16="http://schemas.microsoft.com/office/drawing/2014/main" id="{1EB1115A-AF4F-4FEC-A7EA-26E6B0A608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3697" y="3235325"/>
            <a:ext cx="2057400" cy="148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TextShape 1"/>
          <p:cNvSpPr txBox="1"/>
          <p:nvPr/>
        </p:nvSpPr>
        <p:spPr>
          <a:xfrm>
            <a:off x="91440" y="1230840"/>
            <a:ext cx="3383280" cy="10148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spAutoFit/>
          </a:bodyPr>
          <a:lstStyle/>
          <a:p>
            <a:pPr algn="r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lang="en-US" sz="1200" b="0" strike="noStrike" spc="-1">
                <a:solidFill>
                  <a:srgbClr val="666666"/>
                </a:solidFill>
                <a:latin typeface="Noto Sans"/>
              </a:rPr>
              <a:t>USB 3.0 = 359 MB/s</a:t>
            </a:r>
            <a:endParaRPr lang="en-US" sz="1200" b="0" strike="noStrike" spc="-1">
              <a:latin typeface="Arial"/>
            </a:endParaRPr>
          </a:p>
          <a:p>
            <a:pPr algn="r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lang="en-US" sz="1200" b="0" strike="noStrike" spc="-1">
                <a:solidFill>
                  <a:srgbClr val="666666"/>
                </a:solidFill>
                <a:latin typeface="Noto Sans"/>
              </a:rPr>
              <a:t>USB 2.0 = 40 MB/s</a:t>
            </a:r>
            <a:endParaRPr lang="en-US" sz="1200" b="0" strike="noStrike" spc="-1">
              <a:latin typeface="Arial"/>
            </a:endParaRPr>
          </a:p>
          <a:p>
            <a:pPr algn="r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lang="en-US" sz="1200" b="0" strike="noStrike" spc="-1">
                <a:solidFill>
                  <a:srgbClr val="666666"/>
                </a:solidFill>
                <a:latin typeface="Noto Sans"/>
              </a:rPr>
              <a:t>USB 1.0 = 1 MB/s 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682" name="TextShape 2"/>
          <p:cNvSpPr txBox="1"/>
          <p:nvPr/>
        </p:nvSpPr>
        <p:spPr>
          <a:xfrm>
            <a:off x="1463040" y="803520"/>
            <a:ext cx="2011680" cy="4014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spAutoFit/>
          </a:bodyPr>
          <a:lstStyle/>
          <a:p>
            <a:pPr algn="r"/>
            <a:r>
              <a:rPr lang="en-US" sz="1800" b="1" strike="noStrike" spc="-1">
                <a:latin typeface="Noto Sans"/>
              </a:rPr>
              <a:t>Lesen bei USB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683" name="TextShape 3"/>
          <p:cNvSpPr txBox="1"/>
          <p:nvPr/>
        </p:nvSpPr>
        <p:spPr>
          <a:xfrm>
            <a:off x="109800" y="2711520"/>
            <a:ext cx="3383280" cy="10609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spAutoFit/>
          </a:bodyPr>
          <a:lstStyle/>
          <a:p>
            <a:pPr algn="r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lang="en-US" sz="1200" b="0" strike="noStrike" spc="-1">
                <a:solidFill>
                  <a:srgbClr val="666666"/>
                </a:solidFill>
                <a:latin typeface="Noto Sans"/>
              </a:rPr>
              <a:t>Die Geschwindigkeit zwischen Lesen und Schreiben ist gleich wenn eine begrenzung stattfindet dann durch das andere Medium 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684" name="TextShape 4"/>
          <p:cNvSpPr txBox="1"/>
          <p:nvPr/>
        </p:nvSpPr>
        <p:spPr>
          <a:xfrm>
            <a:off x="1143000" y="2284200"/>
            <a:ext cx="2350080" cy="7124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spAutoFit/>
          </a:bodyPr>
          <a:lstStyle/>
          <a:p>
            <a:pPr algn="r"/>
            <a:r>
              <a:rPr lang="en-US" sz="1800" b="1" strike="noStrike" spc="-1">
                <a:latin typeface="Noto Sans"/>
              </a:rPr>
              <a:t>Schreiben bei USB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685" name="TextShape 5"/>
          <p:cNvSpPr txBox="1"/>
          <p:nvPr/>
        </p:nvSpPr>
        <p:spPr>
          <a:xfrm>
            <a:off x="91440" y="4169880"/>
            <a:ext cx="3383280" cy="8636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spAutoFit/>
          </a:bodyPr>
          <a:lstStyle/>
          <a:p>
            <a:pPr algn="r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lang="en-US" sz="1200" b="0" strike="noStrike" spc="-1">
                <a:solidFill>
                  <a:srgbClr val="666666"/>
                </a:solidFill>
                <a:latin typeface="Noto Sans"/>
              </a:rPr>
              <a:t>Variiert je nach Hersteller:</a:t>
            </a:r>
            <a:endParaRPr lang="en-US" sz="1200" b="0" strike="noStrike" spc="-1">
              <a:latin typeface="Arial"/>
            </a:endParaRPr>
          </a:p>
          <a:p>
            <a:pPr algn="r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lang="en-US" sz="1200" b="0" strike="noStrike" spc="-1">
                <a:solidFill>
                  <a:srgbClr val="666666"/>
                </a:solidFill>
                <a:latin typeface="Noto Sans"/>
              </a:rPr>
              <a:t>Bewegt sich im Bereich von 3.000 bis zu mehreren 100.000 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686" name="TextShape 6"/>
          <p:cNvSpPr txBox="1"/>
          <p:nvPr/>
        </p:nvSpPr>
        <p:spPr>
          <a:xfrm>
            <a:off x="685800" y="3742560"/>
            <a:ext cx="2788920" cy="7124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spAutoFit/>
          </a:bodyPr>
          <a:lstStyle/>
          <a:p>
            <a:pPr algn="r"/>
            <a:r>
              <a:rPr lang="en-US" sz="1800" b="1" strike="noStrike" spc="-1">
                <a:latin typeface="Noto Sans"/>
              </a:rPr>
              <a:t>Anzahl der Vorgänge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687" name="TextShape 7"/>
          <p:cNvSpPr txBox="1"/>
          <p:nvPr/>
        </p:nvSpPr>
        <p:spPr>
          <a:xfrm>
            <a:off x="6672240" y="4519080"/>
            <a:ext cx="3383280" cy="7484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lang="en-US" sz="1200" b="0" strike="noStrike" spc="-1">
                <a:solidFill>
                  <a:srgbClr val="666666"/>
                </a:solidFill>
                <a:latin typeface="Noto Sans"/>
              </a:rPr>
              <a:t>Genau wie bei USB da beides Flash Speicher sind.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688" name="TextShape 8"/>
          <p:cNvSpPr txBox="1"/>
          <p:nvPr/>
        </p:nvSpPr>
        <p:spPr>
          <a:xfrm>
            <a:off x="6672240" y="4091760"/>
            <a:ext cx="2928960" cy="4014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spAutoFit/>
          </a:bodyPr>
          <a:lstStyle/>
          <a:p>
            <a:r>
              <a:rPr lang="en-US" sz="1800" b="1" strike="noStrike" spc="-1">
                <a:latin typeface="Noto Sans"/>
              </a:rPr>
              <a:t>Anzahl der Vorgänge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689" name="TextShape 9"/>
          <p:cNvSpPr txBox="1"/>
          <p:nvPr/>
        </p:nvSpPr>
        <p:spPr>
          <a:xfrm>
            <a:off x="6672240" y="3062520"/>
            <a:ext cx="3383280" cy="10292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lang="en-US" sz="1200" b="0" strike="noStrike" spc="-1">
                <a:solidFill>
                  <a:srgbClr val="666666"/>
                </a:solidFill>
                <a:latin typeface="Noto Sans"/>
              </a:rPr>
              <a:t>Die Schreibgeschwindigkeit wird meist in Minimal angegeben und die meisten SD Karten haben eine minimale Geschwindigkeit von 10-90 MB/s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690" name="TextShape 10"/>
          <p:cNvSpPr txBox="1"/>
          <p:nvPr/>
        </p:nvSpPr>
        <p:spPr>
          <a:xfrm>
            <a:off x="6672240" y="2635200"/>
            <a:ext cx="3386160" cy="7340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spAutoFit/>
          </a:bodyPr>
          <a:lstStyle/>
          <a:p>
            <a:r>
              <a:rPr lang="en-US" sz="1800" b="0" strike="noStrike" spc="-1">
                <a:latin typeface="Lato Black"/>
              </a:rPr>
              <a:t>Schreiben bei SD Karte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691" name="TextShape 11"/>
          <p:cNvSpPr txBox="1"/>
          <p:nvPr/>
        </p:nvSpPr>
        <p:spPr>
          <a:xfrm>
            <a:off x="6672240" y="1505160"/>
            <a:ext cx="3383280" cy="10094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lang="en-US" sz="1200" b="0" strike="noStrike" spc="-1">
                <a:solidFill>
                  <a:srgbClr val="666666"/>
                </a:solidFill>
                <a:latin typeface="Noto Sans"/>
              </a:rPr>
              <a:t>SD Karte: 100-150 MB/s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lang="en-US" sz="1200" b="0" strike="noStrike" spc="-1">
                <a:solidFill>
                  <a:srgbClr val="666666"/>
                </a:solidFill>
                <a:latin typeface="Noto Sans"/>
              </a:rPr>
              <a:t>Micro SD Karte: 100-120 MB/s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692" name="TextShape 12"/>
          <p:cNvSpPr txBox="1"/>
          <p:nvPr/>
        </p:nvSpPr>
        <p:spPr>
          <a:xfrm>
            <a:off x="6672240" y="1077840"/>
            <a:ext cx="2700360" cy="7124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spAutoFit/>
          </a:bodyPr>
          <a:lstStyle/>
          <a:p>
            <a:r>
              <a:rPr lang="en-US" sz="1800" b="1" strike="noStrike" spc="-1">
                <a:latin typeface="Noto Sans"/>
              </a:rPr>
              <a:t>Lesen bei SD Karte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693" name="TextShape 13"/>
          <p:cNvSpPr txBox="1"/>
          <p:nvPr/>
        </p:nvSpPr>
        <p:spPr>
          <a:xfrm>
            <a:off x="914400" y="228600"/>
            <a:ext cx="8915400" cy="4716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spAutoFit/>
          </a:bodyPr>
          <a:lstStyle/>
          <a:p>
            <a:r>
              <a:rPr lang="en-US" sz="2200" b="1" u="sng" strike="noStrike" spc="-1">
                <a:uFillTx/>
                <a:latin typeface="Noto Sans"/>
              </a:rPr>
              <a:t>Lese- und Schreibgeschwindigkeit USB-Stick und SD Karte</a:t>
            </a:r>
            <a:endParaRPr lang="en-US" sz="2200" b="0" strike="noStrike" spc="-1">
              <a:latin typeface="Arial"/>
            </a:endParaRPr>
          </a:p>
        </p:txBody>
      </p:sp>
      <p:pic>
        <p:nvPicPr>
          <p:cNvPr id="694" name="Grafik 693"/>
          <p:cNvPicPr/>
          <p:nvPr/>
        </p:nvPicPr>
        <p:blipFill>
          <a:blip r:embed="rId2"/>
          <a:stretch/>
        </p:blipFill>
        <p:spPr>
          <a:xfrm>
            <a:off x="3826800" y="3729600"/>
            <a:ext cx="2574000" cy="1716840"/>
          </a:xfrm>
          <a:prstGeom prst="rect">
            <a:avLst/>
          </a:prstGeom>
          <a:ln>
            <a:noFill/>
          </a:ln>
        </p:spPr>
      </p:pic>
      <p:pic>
        <p:nvPicPr>
          <p:cNvPr id="695" name="Grafik 694"/>
          <p:cNvPicPr/>
          <p:nvPr/>
        </p:nvPicPr>
        <p:blipFill>
          <a:blip r:embed="rId3"/>
          <a:stretch/>
        </p:blipFill>
        <p:spPr>
          <a:xfrm>
            <a:off x="3850200" y="733680"/>
            <a:ext cx="2531520" cy="1688760"/>
          </a:xfrm>
          <a:prstGeom prst="rect">
            <a:avLst/>
          </a:prstGeom>
          <a:ln>
            <a:noFill/>
          </a:ln>
        </p:spPr>
      </p:pic>
      <p:pic>
        <p:nvPicPr>
          <p:cNvPr id="696" name="Grafik 695"/>
          <p:cNvPicPr/>
          <p:nvPr/>
        </p:nvPicPr>
        <p:blipFill>
          <a:blip r:embed="rId4"/>
          <a:stretch/>
        </p:blipFill>
        <p:spPr>
          <a:xfrm>
            <a:off x="3850200" y="2310480"/>
            <a:ext cx="2514600" cy="15757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TextShape 1"/>
          <p:cNvSpPr txBox="1"/>
          <p:nvPr/>
        </p:nvSpPr>
        <p:spPr>
          <a:xfrm>
            <a:off x="91440" y="1230840"/>
            <a:ext cx="3383280" cy="7484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spAutoFit/>
          </a:bodyPr>
          <a:lstStyle/>
          <a:p>
            <a:pPr algn="r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lang="en-US" sz="1200" b="0" strike="noStrike" spc="-1">
                <a:solidFill>
                  <a:srgbClr val="666666"/>
                </a:solidFill>
                <a:latin typeface="Noto Sans"/>
              </a:rPr>
              <a:t>Ein USB Stick ist direkt Verfügbar wenn wir ihn in den PC eingesteckt haben können wir direkt darauf zugreifen. 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698" name="TextShape 2"/>
          <p:cNvSpPr txBox="1"/>
          <p:nvPr/>
        </p:nvSpPr>
        <p:spPr>
          <a:xfrm>
            <a:off x="914400" y="803520"/>
            <a:ext cx="2560320" cy="7124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spAutoFit/>
          </a:bodyPr>
          <a:lstStyle/>
          <a:p>
            <a:pPr algn="r"/>
            <a:r>
              <a:rPr lang="en-US" sz="1800" b="1" strike="noStrike" spc="-1">
                <a:latin typeface="Noto Sans"/>
              </a:rPr>
              <a:t>Zugriffszeit bei USB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699" name="TextShape 3"/>
          <p:cNvSpPr txBox="1"/>
          <p:nvPr/>
        </p:nvSpPr>
        <p:spPr>
          <a:xfrm>
            <a:off x="109800" y="2711520"/>
            <a:ext cx="3383280" cy="10609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spAutoFit/>
          </a:bodyPr>
          <a:lstStyle/>
          <a:p>
            <a:pPr algn="r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lang="en-US" sz="1200" b="0" strike="noStrike" spc="-1">
                <a:solidFill>
                  <a:srgbClr val="666666"/>
                </a:solidFill>
                <a:latin typeface="Noto Sans"/>
              </a:rPr>
              <a:t>Bei einem USB Stick Zahlt man:</a:t>
            </a:r>
            <a:endParaRPr lang="en-US" sz="1200" b="0" strike="noStrike" spc="-1">
              <a:latin typeface="Arial"/>
            </a:endParaRPr>
          </a:p>
          <a:p>
            <a:pPr algn="r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lang="en-US" sz="1200" b="0" strike="noStrike" spc="-1">
                <a:solidFill>
                  <a:srgbClr val="666666"/>
                </a:solidFill>
                <a:latin typeface="Noto Sans"/>
              </a:rPr>
              <a:t>Bei einem TB 100-150€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700" name="TextShape 4"/>
          <p:cNvSpPr txBox="1"/>
          <p:nvPr/>
        </p:nvSpPr>
        <p:spPr>
          <a:xfrm>
            <a:off x="1143000" y="2284200"/>
            <a:ext cx="2350080" cy="7124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spAutoFit/>
          </a:bodyPr>
          <a:lstStyle/>
          <a:p>
            <a:pPr algn="r"/>
            <a:r>
              <a:rPr lang="en-US" sz="1800" b="1" strike="noStrike" spc="-1">
                <a:latin typeface="Noto Sans"/>
              </a:rPr>
              <a:t>Kosten bei USB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701" name="TextShape 5"/>
          <p:cNvSpPr txBox="1"/>
          <p:nvPr/>
        </p:nvSpPr>
        <p:spPr>
          <a:xfrm>
            <a:off x="91440" y="4169880"/>
            <a:ext cx="3383280" cy="7484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spAutoFit/>
          </a:bodyPr>
          <a:lstStyle/>
          <a:p>
            <a:pPr algn="r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lang="en-US" sz="1200" b="0" strike="noStrike" spc="-1">
                <a:solidFill>
                  <a:srgbClr val="666666"/>
                </a:solidFill>
                <a:latin typeface="Noto Sans"/>
              </a:rPr>
              <a:t>Es gibt bis zu 1 TB Usb-Sticks 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702" name="TextShape 6"/>
          <p:cNvSpPr txBox="1"/>
          <p:nvPr/>
        </p:nvSpPr>
        <p:spPr>
          <a:xfrm>
            <a:off x="685800" y="3742560"/>
            <a:ext cx="2788920" cy="7124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spAutoFit/>
          </a:bodyPr>
          <a:lstStyle/>
          <a:p>
            <a:pPr algn="r"/>
            <a:r>
              <a:rPr lang="en-US" sz="1800" b="1" strike="noStrike" spc="-1">
                <a:latin typeface="Noto Sans"/>
              </a:rPr>
              <a:t>Beschränkung bei USB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703" name="TextShape 7"/>
          <p:cNvSpPr txBox="1"/>
          <p:nvPr/>
        </p:nvSpPr>
        <p:spPr>
          <a:xfrm>
            <a:off x="6672240" y="4519080"/>
            <a:ext cx="3383280" cy="7484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lang="en-US" sz="1200" b="0" strike="noStrike" spc="-1">
                <a:solidFill>
                  <a:srgbClr val="666666"/>
                </a:solidFill>
                <a:latin typeface="Noto Sans"/>
              </a:rPr>
              <a:t>Bei SD Karten ist es noch seltener und schwerer zu finden aber sie gehen auch bis zu 1TB Speicher 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704" name="TextShape 8"/>
          <p:cNvSpPr txBox="1"/>
          <p:nvPr/>
        </p:nvSpPr>
        <p:spPr>
          <a:xfrm>
            <a:off x="6672240" y="4091760"/>
            <a:ext cx="3407760" cy="7124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spAutoFit/>
          </a:bodyPr>
          <a:lstStyle/>
          <a:p>
            <a:r>
              <a:rPr lang="en-US" sz="1800" b="1" strike="noStrike" spc="-1">
                <a:latin typeface="Noto Sans"/>
              </a:rPr>
              <a:t>Beschränkung bei SD Karte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705" name="TextShape 9"/>
          <p:cNvSpPr txBox="1"/>
          <p:nvPr/>
        </p:nvSpPr>
        <p:spPr>
          <a:xfrm>
            <a:off x="6672240" y="3062520"/>
            <a:ext cx="3383280" cy="10148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lang="en-US" sz="1200" b="0" strike="noStrike" spc="-1">
                <a:solidFill>
                  <a:srgbClr val="666666"/>
                </a:solidFill>
                <a:latin typeface="Noto Sans"/>
              </a:rPr>
              <a:t>Bei einer SD Karte Zahlt man: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lang="en-US" sz="1200" b="0" strike="noStrike" spc="-1">
                <a:solidFill>
                  <a:srgbClr val="666666"/>
                </a:solidFill>
                <a:latin typeface="Noto Sans"/>
              </a:rPr>
              <a:t>Bei einem TB 160-200€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lang="en-US" sz="1200" b="0" strike="noStrike" spc="-1">
                <a:solidFill>
                  <a:srgbClr val="666666"/>
                </a:solidFill>
                <a:latin typeface="Noto Sans"/>
              </a:rPr>
              <a:t>  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706" name="TextShape 10"/>
          <p:cNvSpPr txBox="1"/>
          <p:nvPr/>
        </p:nvSpPr>
        <p:spPr>
          <a:xfrm>
            <a:off x="6672240" y="2635200"/>
            <a:ext cx="2928960" cy="7340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spAutoFit/>
          </a:bodyPr>
          <a:lstStyle/>
          <a:p>
            <a:r>
              <a:rPr lang="en-US" sz="1800" b="1" strike="noStrike" spc="-1">
                <a:latin typeface="Noto Sans"/>
              </a:rPr>
              <a:t>Kosten bei SD Karte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707" name="TextShape 11"/>
          <p:cNvSpPr txBox="1"/>
          <p:nvPr/>
        </p:nvSpPr>
        <p:spPr>
          <a:xfrm>
            <a:off x="6672240" y="1505160"/>
            <a:ext cx="3383280" cy="7484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lang="en-US" sz="1200" b="0" strike="noStrike" spc="-1">
                <a:solidFill>
                  <a:srgbClr val="666666"/>
                </a:solidFill>
                <a:latin typeface="Noto Sans"/>
              </a:rPr>
              <a:t>Eine SD Karte ist genauso direkt Verfügbar wenn sie eingesteckt wird. 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708" name="TextShape 12"/>
          <p:cNvSpPr txBox="1"/>
          <p:nvPr/>
        </p:nvSpPr>
        <p:spPr>
          <a:xfrm>
            <a:off x="6672240" y="1077840"/>
            <a:ext cx="3386160" cy="7124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spAutoFit/>
          </a:bodyPr>
          <a:lstStyle/>
          <a:p>
            <a:r>
              <a:rPr lang="en-US" sz="1800" b="1" strike="noStrike" spc="-1">
                <a:latin typeface="Noto Sans"/>
              </a:rPr>
              <a:t>Zugriffszeit bei SD Karte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709" name="TextShape 13"/>
          <p:cNvSpPr txBox="1"/>
          <p:nvPr/>
        </p:nvSpPr>
        <p:spPr>
          <a:xfrm>
            <a:off x="914400" y="228600"/>
            <a:ext cx="8915400" cy="4716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spAutoFit/>
          </a:bodyPr>
          <a:lstStyle/>
          <a:p>
            <a:r>
              <a:rPr lang="en-US" sz="2200" b="1" u="sng" strike="noStrike" spc="-1">
                <a:uFillTx/>
                <a:latin typeface="Noto Sans"/>
              </a:rPr>
              <a:t>Zugriffszeit, Kosten pro TB und Kapazitätsbeschränkung</a:t>
            </a:r>
            <a:endParaRPr lang="en-US" sz="2200" b="0" strike="noStrike" spc="-1">
              <a:latin typeface="Arial"/>
            </a:endParaRPr>
          </a:p>
        </p:txBody>
      </p:sp>
      <p:pic>
        <p:nvPicPr>
          <p:cNvPr id="710" name="Grafik 709"/>
          <p:cNvPicPr/>
          <p:nvPr/>
        </p:nvPicPr>
        <p:blipFill>
          <a:blip r:embed="rId2"/>
          <a:stretch/>
        </p:blipFill>
        <p:spPr>
          <a:xfrm>
            <a:off x="3826800" y="3729600"/>
            <a:ext cx="2574000" cy="1716840"/>
          </a:xfrm>
          <a:prstGeom prst="rect">
            <a:avLst/>
          </a:prstGeom>
          <a:ln>
            <a:noFill/>
          </a:ln>
        </p:spPr>
      </p:pic>
      <p:pic>
        <p:nvPicPr>
          <p:cNvPr id="711" name="Grafik 710"/>
          <p:cNvPicPr/>
          <p:nvPr/>
        </p:nvPicPr>
        <p:blipFill>
          <a:blip r:embed="rId3"/>
          <a:stretch/>
        </p:blipFill>
        <p:spPr>
          <a:xfrm>
            <a:off x="3850200" y="733680"/>
            <a:ext cx="2531520" cy="1688760"/>
          </a:xfrm>
          <a:prstGeom prst="rect">
            <a:avLst/>
          </a:prstGeom>
          <a:ln>
            <a:noFill/>
          </a:ln>
        </p:spPr>
      </p:pic>
      <p:pic>
        <p:nvPicPr>
          <p:cNvPr id="712" name="Grafik 711"/>
          <p:cNvPicPr/>
          <p:nvPr/>
        </p:nvPicPr>
        <p:blipFill>
          <a:blip r:embed="rId4"/>
          <a:stretch/>
        </p:blipFill>
        <p:spPr>
          <a:xfrm>
            <a:off x="3850200" y="2310480"/>
            <a:ext cx="2514600" cy="15757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0085A7364F854642AFD65E8D8B23E074" ma:contentTypeVersion="4" ma:contentTypeDescription="Ein neues Dokument erstellen." ma:contentTypeScope="" ma:versionID="be65b65602dd288a66e1a6b0cf693530">
  <xsd:schema xmlns:xsd="http://www.w3.org/2001/XMLSchema" xmlns:xs="http://www.w3.org/2001/XMLSchema" xmlns:p="http://schemas.microsoft.com/office/2006/metadata/properties" xmlns:ns2="5bd0f853-8d1b-4ed0-8929-cd114438ef94" xmlns:ns3="78ed38d9-71ef-4c02-9fb9-866ba6be65b8" targetNamespace="http://schemas.microsoft.com/office/2006/metadata/properties" ma:root="true" ma:fieldsID="a6caf4ad20f61d571b771c3ebbbcb0d8" ns2:_="" ns3:_="">
    <xsd:import namespace="5bd0f853-8d1b-4ed0-8929-cd114438ef94"/>
    <xsd:import namespace="78ed38d9-71ef-4c02-9fb9-866ba6be65b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bd0f853-8d1b-4ed0-8929-cd114438ef9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8ed38d9-71ef-4c02-9fb9-866ba6be65b8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Freigegeben für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Freigegeben für -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0EAC4B85-6ABD-4E29-B1C0-FD568553A364}"/>
</file>

<file path=customXml/itemProps2.xml><?xml version="1.0" encoding="utf-8"?>
<ds:datastoreItem xmlns:ds="http://schemas.openxmlformats.org/officeDocument/2006/customXml" ds:itemID="{C1328035-0087-4CCF-8009-E18E2FEF4812}"/>
</file>

<file path=customXml/itemProps3.xml><?xml version="1.0" encoding="utf-8"?>
<ds:datastoreItem xmlns:ds="http://schemas.openxmlformats.org/officeDocument/2006/customXml" ds:itemID="{16617D50-CDF1-4E08-8073-E413FF37E7E6}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784</Words>
  <Application>Microsoft Office PowerPoint</Application>
  <PresentationFormat>Benutzerdefiniert</PresentationFormat>
  <Paragraphs>145</Paragraphs>
  <Slides>15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12</vt:i4>
      </vt:variant>
      <vt:variant>
        <vt:lpstr>Folientitel</vt:lpstr>
      </vt:variant>
      <vt:variant>
        <vt:i4>15</vt:i4>
      </vt:variant>
    </vt:vector>
  </HeadingPairs>
  <TitlesOfParts>
    <vt:vector size="33" baseType="lpstr">
      <vt:lpstr>Arial</vt:lpstr>
      <vt:lpstr>Lato</vt:lpstr>
      <vt:lpstr>Lato Black</vt:lpstr>
      <vt:lpstr>Noto Sans</vt:lpstr>
      <vt:lpstr>Symbol</vt:lpstr>
      <vt:lpstr>Wingdings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Grey Elegant</dc:title>
  <dc:subject/>
  <dc:creator/>
  <dc:description/>
  <cp:lastModifiedBy>diehjo.bsfi21</cp:lastModifiedBy>
  <cp:revision>93</cp:revision>
  <dcterms:created xsi:type="dcterms:W3CDTF">2022-01-20T08:31:22Z</dcterms:created>
  <dcterms:modified xsi:type="dcterms:W3CDTF">2022-01-27T07:13:22Z</dcterms:modified>
  <dc:language>de-DE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0x0101000085A7364F854642AFD65E8D8B23E074</vt:lpwstr>
  </property>
</Properties>
</file>